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39" r:id="rId2"/>
    <p:sldId id="30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10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8408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502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F81FDFDD-D12F-4AC0-8C3D-16798BE77537}"/>
              </a:ext>
            </a:extLst>
          </p:cNvPr>
          <p:cNvGrpSpPr/>
          <p:nvPr/>
        </p:nvGrpSpPr>
        <p:grpSpPr>
          <a:xfrm>
            <a:off x="695168" y="1314366"/>
            <a:ext cx="2583694" cy="1834860"/>
            <a:chOff x="115259" y="932702"/>
            <a:chExt cx="3408789" cy="2420818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21A8FED2-9DB4-4C0F-9EB6-CAE3A5DF2FAC}"/>
                </a:ext>
              </a:extLst>
            </p:cNvPr>
            <p:cNvGrpSpPr/>
            <p:nvPr/>
          </p:nvGrpSpPr>
          <p:grpSpPr>
            <a:xfrm>
              <a:off x="769843" y="932702"/>
              <a:ext cx="2213749" cy="2054514"/>
              <a:chOff x="-2350839" y="4724393"/>
              <a:chExt cx="1812637" cy="1682254"/>
            </a:xfrm>
          </p:grpSpPr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6762A8C8-8BDD-4918-A2D8-24926B88E0B9}"/>
                  </a:ext>
                </a:extLst>
              </p:cNvPr>
              <p:cNvSpPr/>
              <p:nvPr/>
            </p:nvSpPr>
            <p:spPr bwMode="auto">
              <a:xfrm>
                <a:off x="-2154353" y="6025027"/>
                <a:ext cx="312164" cy="381620"/>
              </a:xfrm>
              <a:prstGeom prst="round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C84DDEC1-2761-44AA-8617-4691EEE20FD7}"/>
                  </a:ext>
                </a:extLst>
              </p:cNvPr>
              <p:cNvSpPr/>
              <p:nvPr/>
            </p:nvSpPr>
            <p:spPr bwMode="auto">
              <a:xfrm>
                <a:off x="-1066122" y="6025027"/>
                <a:ext cx="312164" cy="381620"/>
              </a:xfrm>
              <a:prstGeom prst="round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矢印: U ターン 81">
                <a:extLst>
                  <a:ext uri="{FF2B5EF4-FFF2-40B4-BE49-F238E27FC236}">
                    <a16:creationId xmlns:a16="http://schemas.microsoft.com/office/drawing/2014/main" id="{9E407904-2D15-4524-9437-739866692230}"/>
                  </a:ext>
                </a:extLst>
              </p:cNvPr>
              <p:cNvSpPr/>
              <p:nvPr/>
            </p:nvSpPr>
            <p:spPr bwMode="auto">
              <a:xfrm rot="5400000" flipH="1">
                <a:off x="-1051679" y="4837970"/>
                <a:ext cx="447106" cy="457173"/>
              </a:xfrm>
              <a:prstGeom prst="uturnArrow">
                <a:avLst>
                  <a:gd name="adj1" fmla="val 4165"/>
                  <a:gd name="adj2" fmla="val 11457"/>
                  <a:gd name="adj3" fmla="val 14061"/>
                  <a:gd name="adj4" fmla="val 13540"/>
                  <a:gd name="adj5" fmla="val 91668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F9616116-C79E-45DB-9D63-8DC75FFBDD17}"/>
                  </a:ext>
                </a:extLst>
              </p:cNvPr>
              <p:cNvSpPr/>
              <p:nvPr/>
            </p:nvSpPr>
            <p:spPr bwMode="auto">
              <a:xfrm flipH="1">
                <a:off x="-685940" y="4957167"/>
                <a:ext cx="147738" cy="271975"/>
              </a:xfrm>
              <a:prstGeom prst="roundRect">
                <a:avLst>
                  <a:gd name="adj" fmla="val 22226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矢印: U ターン 83">
                <a:extLst>
                  <a:ext uri="{FF2B5EF4-FFF2-40B4-BE49-F238E27FC236}">
                    <a16:creationId xmlns:a16="http://schemas.microsoft.com/office/drawing/2014/main" id="{45030742-9FED-414F-BA0F-E0A7BE711F15}"/>
                  </a:ext>
                </a:extLst>
              </p:cNvPr>
              <p:cNvSpPr/>
              <p:nvPr/>
            </p:nvSpPr>
            <p:spPr bwMode="auto">
              <a:xfrm rot="16200000">
                <a:off x="-2284468" y="4837970"/>
                <a:ext cx="447106" cy="457173"/>
              </a:xfrm>
              <a:prstGeom prst="uturnArrow">
                <a:avLst>
                  <a:gd name="adj1" fmla="val 4165"/>
                  <a:gd name="adj2" fmla="val 11457"/>
                  <a:gd name="adj3" fmla="val 14061"/>
                  <a:gd name="adj4" fmla="val 13540"/>
                  <a:gd name="adj5" fmla="val 91668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CDBC4E76-3C70-4625-B0A9-55494C489C6F}"/>
                  </a:ext>
                </a:extLst>
              </p:cNvPr>
              <p:cNvSpPr/>
              <p:nvPr/>
            </p:nvSpPr>
            <p:spPr bwMode="auto">
              <a:xfrm>
                <a:off x="-2350839" y="4957167"/>
                <a:ext cx="147738" cy="271975"/>
              </a:xfrm>
              <a:prstGeom prst="roundRect">
                <a:avLst>
                  <a:gd name="adj" fmla="val 22226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375D5C0A-D400-4963-85AE-CE3F939DE784}"/>
                  </a:ext>
                </a:extLst>
              </p:cNvPr>
              <p:cNvSpPr/>
              <p:nvPr/>
            </p:nvSpPr>
            <p:spPr bwMode="auto">
              <a:xfrm>
                <a:off x="-2116931" y="4724393"/>
                <a:ext cx="1338700" cy="10611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4345BC5D-E9C6-4168-A006-D3B50B17825A}"/>
                  </a:ext>
                </a:extLst>
              </p:cNvPr>
              <p:cNvSpPr/>
              <p:nvPr/>
            </p:nvSpPr>
            <p:spPr bwMode="auto">
              <a:xfrm>
                <a:off x="-2176764" y="4795551"/>
                <a:ext cx="1459510" cy="606451"/>
              </a:xfrm>
              <a:prstGeom prst="trapezoid">
                <a:avLst>
                  <a:gd name="adj" fmla="val 10021"/>
                </a:avLst>
              </a:prstGeom>
              <a:solidFill>
                <a:srgbClr val="99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C9EAFD07-E459-4446-BE2C-91D02823A321}"/>
                  </a:ext>
                </a:extLst>
              </p:cNvPr>
              <p:cNvSpPr/>
              <p:nvPr/>
            </p:nvSpPr>
            <p:spPr bwMode="auto">
              <a:xfrm>
                <a:off x="-2165355" y="5246170"/>
                <a:ext cx="1436692" cy="210590"/>
              </a:xfrm>
              <a:prstGeom prst="trapezoid">
                <a:avLst>
                  <a:gd name="adj" fmla="val 10021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491CD582-E517-49DA-A97A-2A5DAA2CEC7C}"/>
                  </a:ext>
                </a:extLst>
              </p:cNvPr>
              <p:cNvSpPr/>
              <p:nvPr/>
            </p:nvSpPr>
            <p:spPr bwMode="auto">
              <a:xfrm>
                <a:off x="-2204280" y="5383822"/>
                <a:ext cx="1509762" cy="717811"/>
              </a:xfrm>
              <a:prstGeom prst="roundRect">
                <a:avLst>
                  <a:gd name="adj" fmla="val 6521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112DCEA0-24F5-48EF-B57E-4948D9038ECB}"/>
                  </a:ext>
                </a:extLst>
              </p:cNvPr>
              <p:cNvSpPr/>
              <p:nvPr/>
            </p:nvSpPr>
            <p:spPr bwMode="auto">
              <a:xfrm>
                <a:off x="-2229169" y="5955316"/>
                <a:ext cx="1559540" cy="203580"/>
              </a:xfrm>
              <a:prstGeom prst="roundRect">
                <a:avLst>
                  <a:gd name="adj" fmla="val 12369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E1794A45-BE42-4B08-AF60-916199970F9F}"/>
                  </a:ext>
                </a:extLst>
              </p:cNvPr>
              <p:cNvSpPr/>
              <p:nvPr/>
            </p:nvSpPr>
            <p:spPr bwMode="auto">
              <a:xfrm>
                <a:off x="-1078706" y="5724577"/>
                <a:ext cx="324748" cy="173798"/>
              </a:xfrm>
              <a:prstGeom prst="roundRect">
                <a:avLst/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389AF663-A88E-4675-A8D0-337955DE1659}"/>
                  </a:ext>
                </a:extLst>
              </p:cNvPr>
              <p:cNvSpPr/>
              <p:nvPr/>
            </p:nvSpPr>
            <p:spPr bwMode="auto">
              <a:xfrm>
                <a:off x="-908376" y="5743574"/>
                <a:ext cx="133808" cy="130987"/>
              </a:xfrm>
              <a:prstGeom prst="round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1DBF610B-31DD-4DCA-B3DE-F676DA8B7353}"/>
                  </a:ext>
                </a:extLst>
              </p:cNvPr>
              <p:cNvSpPr/>
              <p:nvPr/>
            </p:nvSpPr>
            <p:spPr bwMode="auto">
              <a:xfrm>
                <a:off x="-1060776" y="5743574"/>
                <a:ext cx="133808" cy="130987"/>
              </a:xfrm>
              <a:prstGeom prst="round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8597A956-DDCA-4345-9421-AB1E33B376B9}"/>
                  </a:ext>
                </a:extLst>
              </p:cNvPr>
              <p:cNvSpPr/>
              <p:nvPr/>
            </p:nvSpPr>
            <p:spPr bwMode="auto">
              <a:xfrm>
                <a:off x="-2147887" y="5724577"/>
                <a:ext cx="324748" cy="173798"/>
              </a:xfrm>
              <a:prstGeom prst="roundRect">
                <a:avLst/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0E5B3AD9-6E2A-4B80-86B5-2CF1656C75CB}"/>
                  </a:ext>
                </a:extLst>
              </p:cNvPr>
              <p:cNvSpPr/>
              <p:nvPr/>
            </p:nvSpPr>
            <p:spPr bwMode="auto">
              <a:xfrm>
                <a:off x="-1977557" y="5743574"/>
                <a:ext cx="133808" cy="130987"/>
              </a:xfrm>
              <a:prstGeom prst="round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5B7B8D6A-9014-4244-91FA-F608EE1F683B}"/>
                  </a:ext>
                </a:extLst>
              </p:cNvPr>
              <p:cNvSpPr/>
              <p:nvPr/>
            </p:nvSpPr>
            <p:spPr bwMode="auto">
              <a:xfrm>
                <a:off x="-2129957" y="5743574"/>
                <a:ext cx="133808" cy="130987"/>
              </a:xfrm>
              <a:prstGeom prst="round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F78626F1-C1E7-445A-AD2E-D2FFFFE6C9D2}"/>
                  </a:ext>
                </a:extLst>
              </p:cNvPr>
              <p:cNvSpPr/>
              <p:nvPr/>
            </p:nvSpPr>
            <p:spPr bwMode="auto">
              <a:xfrm>
                <a:off x="-1584128" y="5988844"/>
                <a:ext cx="272060" cy="141421"/>
              </a:xfrm>
              <a:prstGeom prst="rect">
                <a:avLst/>
              </a:prstGeom>
              <a:solidFill>
                <a:srgbClr val="00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4E2864B-A1AB-4DAA-A13D-343506C4E19E}"/>
                  </a:ext>
                </a:extLst>
              </p:cNvPr>
              <p:cNvSpPr/>
              <p:nvPr/>
            </p:nvSpPr>
            <p:spPr bwMode="auto">
              <a:xfrm>
                <a:off x="-1755577" y="5720163"/>
                <a:ext cx="614958" cy="173798"/>
              </a:xfrm>
              <a:custGeom>
                <a:avLst/>
                <a:gdLst>
                  <a:gd name="connsiteX0" fmla="*/ 0 w 614958"/>
                  <a:gd name="connsiteY0" fmla="*/ 328612 h 374332"/>
                  <a:gd name="connsiteX1" fmla="*/ 614958 w 614958"/>
                  <a:gd name="connsiteY1" fmla="*/ 328612 h 374332"/>
                  <a:gd name="connsiteX2" fmla="*/ 614958 w 614958"/>
                  <a:gd name="connsiteY2" fmla="*/ 374332 h 374332"/>
                  <a:gd name="connsiteX3" fmla="*/ 0 w 614958"/>
                  <a:gd name="connsiteY3" fmla="*/ 374332 h 374332"/>
                  <a:gd name="connsiteX4" fmla="*/ 0 w 614958"/>
                  <a:gd name="connsiteY4" fmla="*/ 246459 h 374332"/>
                  <a:gd name="connsiteX5" fmla="*/ 614958 w 614958"/>
                  <a:gd name="connsiteY5" fmla="*/ 246459 h 374332"/>
                  <a:gd name="connsiteX6" fmla="*/ 614958 w 614958"/>
                  <a:gd name="connsiteY6" fmla="*/ 292179 h 374332"/>
                  <a:gd name="connsiteX7" fmla="*/ 0 w 614958"/>
                  <a:gd name="connsiteY7" fmla="*/ 292179 h 374332"/>
                  <a:gd name="connsiteX8" fmla="*/ 0 w 614958"/>
                  <a:gd name="connsiteY8" fmla="*/ 164306 h 374332"/>
                  <a:gd name="connsiteX9" fmla="*/ 614958 w 614958"/>
                  <a:gd name="connsiteY9" fmla="*/ 164306 h 374332"/>
                  <a:gd name="connsiteX10" fmla="*/ 614958 w 614958"/>
                  <a:gd name="connsiteY10" fmla="*/ 210026 h 374332"/>
                  <a:gd name="connsiteX11" fmla="*/ 0 w 614958"/>
                  <a:gd name="connsiteY11" fmla="*/ 210026 h 374332"/>
                  <a:gd name="connsiteX12" fmla="*/ 0 w 614958"/>
                  <a:gd name="connsiteY12" fmla="*/ 82153 h 374332"/>
                  <a:gd name="connsiteX13" fmla="*/ 614958 w 614958"/>
                  <a:gd name="connsiteY13" fmla="*/ 82153 h 374332"/>
                  <a:gd name="connsiteX14" fmla="*/ 614958 w 614958"/>
                  <a:gd name="connsiteY14" fmla="*/ 127873 h 374332"/>
                  <a:gd name="connsiteX15" fmla="*/ 0 w 614958"/>
                  <a:gd name="connsiteY15" fmla="*/ 127873 h 374332"/>
                  <a:gd name="connsiteX16" fmla="*/ 0 w 614958"/>
                  <a:gd name="connsiteY16" fmla="*/ 0 h 374332"/>
                  <a:gd name="connsiteX17" fmla="*/ 614958 w 614958"/>
                  <a:gd name="connsiteY17" fmla="*/ 0 h 374332"/>
                  <a:gd name="connsiteX18" fmla="*/ 614958 w 614958"/>
                  <a:gd name="connsiteY18" fmla="*/ 45720 h 374332"/>
                  <a:gd name="connsiteX19" fmla="*/ 0 w 614958"/>
                  <a:gd name="connsiteY19" fmla="*/ 45720 h 37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14958" h="374332">
                    <a:moveTo>
                      <a:pt x="0" y="328612"/>
                    </a:moveTo>
                    <a:lnTo>
                      <a:pt x="614958" y="328612"/>
                    </a:lnTo>
                    <a:lnTo>
                      <a:pt x="614958" y="374332"/>
                    </a:lnTo>
                    <a:lnTo>
                      <a:pt x="0" y="374332"/>
                    </a:lnTo>
                    <a:close/>
                    <a:moveTo>
                      <a:pt x="0" y="246459"/>
                    </a:moveTo>
                    <a:lnTo>
                      <a:pt x="614958" y="246459"/>
                    </a:lnTo>
                    <a:lnTo>
                      <a:pt x="614958" y="292179"/>
                    </a:lnTo>
                    <a:lnTo>
                      <a:pt x="0" y="292179"/>
                    </a:lnTo>
                    <a:close/>
                    <a:moveTo>
                      <a:pt x="0" y="164306"/>
                    </a:moveTo>
                    <a:lnTo>
                      <a:pt x="614958" y="164306"/>
                    </a:lnTo>
                    <a:lnTo>
                      <a:pt x="614958" y="210026"/>
                    </a:lnTo>
                    <a:lnTo>
                      <a:pt x="0" y="210026"/>
                    </a:lnTo>
                    <a:close/>
                    <a:moveTo>
                      <a:pt x="0" y="82153"/>
                    </a:moveTo>
                    <a:lnTo>
                      <a:pt x="614958" y="82153"/>
                    </a:lnTo>
                    <a:lnTo>
                      <a:pt x="614958" y="127873"/>
                    </a:lnTo>
                    <a:lnTo>
                      <a:pt x="0" y="127873"/>
                    </a:lnTo>
                    <a:close/>
                    <a:moveTo>
                      <a:pt x="0" y="0"/>
                    </a:moveTo>
                    <a:lnTo>
                      <a:pt x="614958" y="0"/>
                    </a:lnTo>
                    <a:lnTo>
                      <a:pt x="614958" y="45720"/>
                    </a:lnTo>
                    <a:lnTo>
                      <a:pt x="0" y="4572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BFA79FBE-BD84-4897-A0E0-B1E4B96A9634}"/>
                </a:ext>
              </a:extLst>
            </p:cNvPr>
            <p:cNvGrpSpPr/>
            <p:nvPr/>
          </p:nvGrpSpPr>
          <p:grpSpPr>
            <a:xfrm>
              <a:off x="1656122" y="2169383"/>
              <a:ext cx="1688570" cy="1184137"/>
              <a:chOff x="3409634" y="4740966"/>
              <a:chExt cx="1688570" cy="1184137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7AAB42FA-61E6-4DDD-8BDD-E9A0F703A6E3}"/>
                  </a:ext>
                </a:extLst>
              </p:cNvPr>
              <p:cNvGrpSpPr/>
              <p:nvPr/>
            </p:nvGrpSpPr>
            <p:grpSpPr>
              <a:xfrm>
                <a:off x="3409634" y="4740966"/>
                <a:ext cx="1688570" cy="1184137"/>
                <a:chOff x="2378319" y="2258871"/>
                <a:chExt cx="1688570" cy="1184137"/>
              </a:xfrm>
            </p:grpSpPr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D711F09D-493E-40FB-A164-0454F5DBDBF8}"/>
                    </a:ext>
                  </a:extLst>
                </p:cNvPr>
                <p:cNvSpPr/>
                <p:nvPr/>
              </p:nvSpPr>
              <p:spPr bwMode="auto">
                <a:xfrm>
                  <a:off x="3789250" y="2629188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4D9AF107-BB0F-4C3C-944E-392FC586EEC6}"/>
                    </a:ext>
                  </a:extLst>
                </p:cNvPr>
                <p:cNvSpPr/>
                <p:nvPr/>
              </p:nvSpPr>
              <p:spPr bwMode="auto">
                <a:xfrm>
                  <a:off x="2464384" y="2629189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台形 101">
                  <a:extLst>
                    <a:ext uri="{FF2B5EF4-FFF2-40B4-BE49-F238E27FC236}">
                      <a16:creationId xmlns:a16="http://schemas.microsoft.com/office/drawing/2014/main" id="{4D42621A-C315-4945-A953-7CFCCE9E1C8C}"/>
                    </a:ext>
                  </a:extLst>
                </p:cNvPr>
                <p:cNvSpPr/>
                <p:nvPr/>
              </p:nvSpPr>
              <p:spPr bwMode="auto">
                <a:xfrm>
                  <a:off x="2547528" y="2258871"/>
                  <a:ext cx="1350150" cy="630070"/>
                </a:xfrm>
                <a:prstGeom prst="trapezoid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台形 102">
                  <a:extLst>
                    <a:ext uri="{FF2B5EF4-FFF2-40B4-BE49-F238E27FC236}">
                      <a16:creationId xmlns:a16="http://schemas.microsoft.com/office/drawing/2014/main" id="{BA311581-5D70-4380-A130-AD9C11C6297A}"/>
                    </a:ext>
                  </a:extLst>
                </p:cNvPr>
                <p:cNvSpPr/>
                <p:nvPr/>
              </p:nvSpPr>
              <p:spPr bwMode="auto">
                <a:xfrm>
                  <a:off x="2590249" y="2303875"/>
                  <a:ext cx="1264708" cy="597455"/>
                </a:xfrm>
                <a:prstGeom prst="trapezoid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8EC50674-3064-40D6-BED8-A8554856265C}"/>
                    </a:ext>
                  </a:extLst>
                </p:cNvPr>
                <p:cNvSpPr/>
                <p:nvPr/>
              </p:nvSpPr>
              <p:spPr bwMode="auto">
                <a:xfrm>
                  <a:off x="2435016" y="3159053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四角形: 角を丸くする 104">
                  <a:extLst>
                    <a:ext uri="{FF2B5EF4-FFF2-40B4-BE49-F238E27FC236}">
                      <a16:creationId xmlns:a16="http://schemas.microsoft.com/office/drawing/2014/main" id="{8A987210-576C-4F8F-98F6-09E1724FD5BD}"/>
                    </a:ext>
                  </a:extLst>
                </p:cNvPr>
                <p:cNvSpPr/>
                <p:nvPr/>
              </p:nvSpPr>
              <p:spPr bwMode="auto">
                <a:xfrm>
                  <a:off x="3773474" y="3159052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四角形: 角を丸くする 105">
                  <a:extLst>
                    <a:ext uri="{FF2B5EF4-FFF2-40B4-BE49-F238E27FC236}">
                      <a16:creationId xmlns:a16="http://schemas.microsoft.com/office/drawing/2014/main" id="{2349772B-7461-4439-993D-CB68C35A1A5E}"/>
                    </a:ext>
                  </a:extLst>
                </p:cNvPr>
                <p:cNvSpPr/>
                <p:nvPr/>
              </p:nvSpPr>
              <p:spPr bwMode="auto">
                <a:xfrm>
                  <a:off x="2435016" y="2753927"/>
                  <a:ext cx="1575175" cy="495054"/>
                </a:xfrm>
                <a:prstGeom prst="roundRect">
                  <a:avLst>
                    <a:gd name="adj" fmla="val 23844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861B54AE-D66B-4FF3-882D-0020CB0C9F71}"/>
                    </a:ext>
                  </a:extLst>
                </p:cNvPr>
                <p:cNvSpPr/>
                <p:nvPr/>
              </p:nvSpPr>
              <p:spPr bwMode="auto">
                <a:xfrm>
                  <a:off x="2492280" y="2822605"/>
                  <a:ext cx="226988" cy="22698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85037208-490F-4594-AE71-8A191564629F}"/>
                    </a:ext>
                  </a:extLst>
                </p:cNvPr>
                <p:cNvSpPr/>
                <p:nvPr/>
              </p:nvSpPr>
              <p:spPr bwMode="auto">
                <a:xfrm>
                  <a:off x="3726947" y="2822605"/>
                  <a:ext cx="226988" cy="22698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四角形: 角を丸くする 108">
                  <a:extLst>
                    <a:ext uri="{FF2B5EF4-FFF2-40B4-BE49-F238E27FC236}">
                      <a16:creationId xmlns:a16="http://schemas.microsoft.com/office/drawing/2014/main" id="{6C462270-3A9F-4CED-95A5-455BAC2588E6}"/>
                    </a:ext>
                  </a:extLst>
                </p:cNvPr>
                <p:cNvSpPr/>
                <p:nvPr/>
              </p:nvSpPr>
              <p:spPr bwMode="auto">
                <a:xfrm>
                  <a:off x="2378319" y="3111622"/>
                  <a:ext cx="1688570" cy="159030"/>
                </a:xfrm>
                <a:prstGeom prst="round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D8B88BE0-48BC-4F74-A617-FC00615E2EFC}"/>
                    </a:ext>
                  </a:extLst>
                </p:cNvPr>
                <p:cNvSpPr/>
                <p:nvPr/>
              </p:nvSpPr>
              <p:spPr bwMode="auto">
                <a:xfrm>
                  <a:off x="2806028" y="2819648"/>
                  <a:ext cx="832915" cy="185035"/>
                </a:xfrm>
                <a:custGeom>
                  <a:avLst/>
                  <a:gdLst>
                    <a:gd name="connsiteX0" fmla="*/ 0 w 832915"/>
                    <a:gd name="connsiteY0" fmla="*/ 162174 h 185035"/>
                    <a:gd name="connsiteX1" fmla="*/ 0 w 832915"/>
                    <a:gd name="connsiteY1" fmla="*/ 162175 h 185035"/>
                    <a:gd name="connsiteX2" fmla="*/ 0 w 832915"/>
                    <a:gd name="connsiteY2" fmla="*/ 162175 h 185035"/>
                    <a:gd name="connsiteX3" fmla="*/ 22860 w 832915"/>
                    <a:gd name="connsiteY3" fmla="*/ 139315 h 185035"/>
                    <a:gd name="connsiteX4" fmla="*/ 810055 w 832915"/>
                    <a:gd name="connsiteY4" fmla="*/ 139315 h 185035"/>
                    <a:gd name="connsiteX5" fmla="*/ 832915 w 832915"/>
                    <a:gd name="connsiteY5" fmla="*/ 162175 h 185035"/>
                    <a:gd name="connsiteX6" fmla="*/ 832914 w 832915"/>
                    <a:gd name="connsiteY6" fmla="*/ 162175 h 185035"/>
                    <a:gd name="connsiteX7" fmla="*/ 810054 w 832915"/>
                    <a:gd name="connsiteY7" fmla="*/ 185035 h 185035"/>
                    <a:gd name="connsiteX8" fmla="*/ 22860 w 832915"/>
                    <a:gd name="connsiteY8" fmla="*/ 185034 h 185035"/>
                    <a:gd name="connsiteX9" fmla="*/ 6696 w 832915"/>
                    <a:gd name="connsiteY9" fmla="*/ 178338 h 185035"/>
                    <a:gd name="connsiteX10" fmla="*/ 0 w 832915"/>
                    <a:gd name="connsiteY10" fmla="*/ 162175 h 185035"/>
                    <a:gd name="connsiteX11" fmla="*/ 6696 w 832915"/>
                    <a:gd name="connsiteY11" fmla="*/ 146011 h 185035"/>
                    <a:gd name="connsiteX12" fmla="*/ 22860 w 832915"/>
                    <a:gd name="connsiteY12" fmla="*/ 139315 h 185035"/>
                    <a:gd name="connsiteX13" fmla="*/ 0 w 832915"/>
                    <a:gd name="connsiteY13" fmla="*/ 92516 h 185035"/>
                    <a:gd name="connsiteX14" fmla="*/ 0 w 832915"/>
                    <a:gd name="connsiteY14" fmla="*/ 92517 h 185035"/>
                    <a:gd name="connsiteX15" fmla="*/ 0 w 832915"/>
                    <a:gd name="connsiteY15" fmla="*/ 92517 h 185035"/>
                    <a:gd name="connsiteX16" fmla="*/ 22860 w 832915"/>
                    <a:gd name="connsiteY16" fmla="*/ 69657 h 185035"/>
                    <a:gd name="connsiteX17" fmla="*/ 810055 w 832915"/>
                    <a:gd name="connsiteY17" fmla="*/ 69657 h 185035"/>
                    <a:gd name="connsiteX18" fmla="*/ 832915 w 832915"/>
                    <a:gd name="connsiteY18" fmla="*/ 92517 h 185035"/>
                    <a:gd name="connsiteX19" fmla="*/ 832914 w 832915"/>
                    <a:gd name="connsiteY19" fmla="*/ 92517 h 185035"/>
                    <a:gd name="connsiteX20" fmla="*/ 810054 w 832915"/>
                    <a:gd name="connsiteY20" fmla="*/ 115377 h 185035"/>
                    <a:gd name="connsiteX21" fmla="*/ 22860 w 832915"/>
                    <a:gd name="connsiteY21" fmla="*/ 115376 h 185035"/>
                    <a:gd name="connsiteX22" fmla="*/ 6696 w 832915"/>
                    <a:gd name="connsiteY22" fmla="*/ 108680 h 185035"/>
                    <a:gd name="connsiteX23" fmla="*/ 0 w 832915"/>
                    <a:gd name="connsiteY23" fmla="*/ 92517 h 185035"/>
                    <a:gd name="connsiteX24" fmla="*/ 6696 w 832915"/>
                    <a:gd name="connsiteY24" fmla="*/ 76353 h 185035"/>
                    <a:gd name="connsiteX25" fmla="*/ 22860 w 832915"/>
                    <a:gd name="connsiteY25" fmla="*/ 69657 h 185035"/>
                    <a:gd name="connsiteX26" fmla="*/ 0 w 832915"/>
                    <a:gd name="connsiteY26" fmla="*/ 22859 h 185035"/>
                    <a:gd name="connsiteX27" fmla="*/ 0 w 832915"/>
                    <a:gd name="connsiteY27" fmla="*/ 22859 h 185035"/>
                    <a:gd name="connsiteX28" fmla="*/ 0 w 832915"/>
                    <a:gd name="connsiteY28" fmla="*/ 22860 h 185035"/>
                    <a:gd name="connsiteX29" fmla="*/ 22860 w 832915"/>
                    <a:gd name="connsiteY29" fmla="*/ 0 h 185035"/>
                    <a:gd name="connsiteX30" fmla="*/ 810055 w 832915"/>
                    <a:gd name="connsiteY30" fmla="*/ 0 h 185035"/>
                    <a:gd name="connsiteX31" fmla="*/ 832915 w 832915"/>
                    <a:gd name="connsiteY31" fmla="*/ 22860 h 185035"/>
                    <a:gd name="connsiteX32" fmla="*/ 832914 w 832915"/>
                    <a:gd name="connsiteY32" fmla="*/ 22860 h 185035"/>
                    <a:gd name="connsiteX33" fmla="*/ 810054 w 832915"/>
                    <a:gd name="connsiteY33" fmla="*/ 45720 h 185035"/>
                    <a:gd name="connsiteX34" fmla="*/ 22860 w 832915"/>
                    <a:gd name="connsiteY34" fmla="*/ 45719 h 185035"/>
                    <a:gd name="connsiteX35" fmla="*/ 6696 w 832915"/>
                    <a:gd name="connsiteY35" fmla="*/ 39023 h 185035"/>
                    <a:gd name="connsiteX36" fmla="*/ 0 w 832915"/>
                    <a:gd name="connsiteY36" fmla="*/ 22859 h 185035"/>
                    <a:gd name="connsiteX37" fmla="*/ 6696 w 832915"/>
                    <a:gd name="connsiteY37" fmla="*/ 6696 h 185035"/>
                    <a:gd name="connsiteX38" fmla="*/ 22860 w 832915"/>
                    <a:gd name="connsiteY38" fmla="*/ 0 h 185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32915" h="185035">
                      <a:moveTo>
                        <a:pt x="0" y="162174"/>
                      </a:moveTo>
                      <a:lnTo>
                        <a:pt x="0" y="162175"/>
                      </a:lnTo>
                      <a:lnTo>
                        <a:pt x="0" y="162175"/>
                      </a:lnTo>
                      <a:close/>
                      <a:moveTo>
                        <a:pt x="22860" y="139315"/>
                      </a:moveTo>
                      <a:lnTo>
                        <a:pt x="810055" y="139315"/>
                      </a:lnTo>
                      <a:cubicBezTo>
                        <a:pt x="822680" y="139315"/>
                        <a:pt x="832915" y="149550"/>
                        <a:pt x="832915" y="162175"/>
                      </a:cubicBezTo>
                      <a:lnTo>
                        <a:pt x="832914" y="162175"/>
                      </a:lnTo>
                      <a:cubicBezTo>
                        <a:pt x="832914" y="174800"/>
                        <a:pt x="822679" y="185035"/>
                        <a:pt x="810054" y="185035"/>
                      </a:cubicBezTo>
                      <a:lnTo>
                        <a:pt x="22860" y="185034"/>
                      </a:lnTo>
                      <a:cubicBezTo>
                        <a:pt x="16548" y="185034"/>
                        <a:pt x="10833" y="182475"/>
                        <a:pt x="6696" y="178338"/>
                      </a:cubicBezTo>
                      <a:lnTo>
                        <a:pt x="0" y="162175"/>
                      </a:lnTo>
                      <a:lnTo>
                        <a:pt x="6696" y="146011"/>
                      </a:lnTo>
                      <a:cubicBezTo>
                        <a:pt x="10833" y="141874"/>
                        <a:pt x="16548" y="139315"/>
                        <a:pt x="22860" y="139315"/>
                      </a:cubicBezTo>
                      <a:close/>
                      <a:moveTo>
                        <a:pt x="0" y="92516"/>
                      </a:moveTo>
                      <a:lnTo>
                        <a:pt x="0" y="92517"/>
                      </a:lnTo>
                      <a:lnTo>
                        <a:pt x="0" y="92517"/>
                      </a:lnTo>
                      <a:close/>
                      <a:moveTo>
                        <a:pt x="22860" y="69657"/>
                      </a:moveTo>
                      <a:lnTo>
                        <a:pt x="810055" y="69657"/>
                      </a:lnTo>
                      <a:cubicBezTo>
                        <a:pt x="822680" y="69657"/>
                        <a:pt x="832915" y="79892"/>
                        <a:pt x="832915" y="92517"/>
                      </a:cubicBezTo>
                      <a:lnTo>
                        <a:pt x="832914" y="92517"/>
                      </a:lnTo>
                      <a:cubicBezTo>
                        <a:pt x="832914" y="105142"/>
                        <a:pt x="822679" y="115377"/>
                        <a:pt x="810054" y="115377"/>
                      </a:cubicBezTo>
                      <a:lnTo>
                        <a:pt x="22860" y="115376"/>
                      </a:lnTo>
                      <a:cubicBezTo>
                        <a:pt x="16548" y="115376"/>
                        <a:pt x="10833" y="112817"/>
                        <a:pt x="6696" y="108680"/>
                      </a:cubicBezTo>
                      <a:lnTo>
                        <a:pt x="0" y="92517"/>
                      </a:lnTo>
                      <a:lnTo>
                        <a:pt x="6696" y="76353"/>
                      </a:lnTo>
                      <a:cubicBezTo>
                        <a:pt x="10833" y="72216"/>
                        <a:pt x="16548" y="69657"/>
                        <a:pt x="22860" y="69657"/>
                      </a:cubicBezTo>
                      <a:close/>
                      <a:moveTo>
                        <a:pt x="0" y="22859"/>
                      </a:moveTo>
                      <a:lnTo>
                        <a:pt x="0" y="22859"/>
                      </a:lnTo>
                      <a:lnTo>
                        <a:pt x="0" y="22860"/>
                      </a:lnTo>
                      <a:close/>
                      <a:moveTo>
                        <a:pt x="22860" y="0"/>
                      </a:moveTo>
                      <a:lnTo>
                        <a:pt x="810055" y="0"/>
                      </a:lnTo>
                      <a:cubicBezTo>
                        <a:pt x="822680" y="0"/>
                        <a:pt x="832915" y="10235"/>
                        <a:pt x="832915" y="22860"/>
                      </a:cubicBezTo>
                      <a:lnTo>
                        <a:pt x="832914" y="22860"/>
                      </a:lnTo>
                      <a:cubicBezTo>
                        <a:pt x="832914" y="35485"/>
                        <a:pt x="822679" y="45720"/>
                        <a:pt x="810054" y="45720"/>
                      </a:cubicBezTo>
                      <a:lnTo>
                        <a:pt x="22860" y="45719"/>
                      </a:lnTo>
                      <a:cubicBezTo>
                        <a:pt x="16548" y="45719"/>
                        <a:pt x="10833" y="43160"/>
                        <a:pt x="6696" y="39023"/>
                      </a:cubicBezTo>
                      <a:lnTo>
                        <a:pt x="0" y="22859"/>
                      </a:lnTo>
                      <a:lnTo>
                        <a:pt x="6696" y="6696"/>
                      </a:lnTo>
                      <a:cubicBezTo>
                        <a:pt x="10833" y="2559"/>
                        <a:pt x="16548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正方形/長方形 110">
                  <a:extLst>
                    <a:ext uri="{FF2B5EF4-FFF2-40B4-BE49-F238E27FC236}">
                      <a16:creationId xmlns:a16="http://schemas.microsoft.com/office/drawing/2014/main" id="{EB157194-736D-4F9A-8BC3-208F95D82530}"/>
                    </a:ext>
                  </a:extLst>
                </p:cNvPr>
                <p:cNvSpPr/>
                <p:nvPr/>
              </p:nvSpPr>
              <p:spPr bwMode="auto">
                <a:xfrm>
                  <a:off x="3044783" y="3085654"/>
                  <a:ext cx="355642" cy="215375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DF364181-C03A-4C15-8BB4-2569687057E3}"/>
                  </a:ext>
                </a:extLst>
              </p:cNvPr>
              <p:cNvGrpSpPr/>
              <p:nvPr/>
            </p:nvGrpSpPr>
            <p:grpSpPr>
              <a:xfrm>
                <a:off x="3798273" y="4868554"/>
                <a:ext cx="284884" cy="284884"/>
                <a:chOff x="4443091" y="3851195"/>
                <a:chExt cx="500353" cy="500353"/>
              </a:xfrm>
            </p:grpSpPr>
            <p:sp>
              <p:nvSpPr>
                <p:cNvPr id="117" name="弦 116">
                  <a:extLst>
                    <a:ext uri="{FF2B5EF4-FFF2-40B4-BE49-F238E27FC236}">
                      <a16:creationId xmlns:a16="http://schemas.microsoft.com/office/drawing/2014/main" id="{61F78CC2-3B38-4B61-A4FF-6A24F7CB29FA}"/>
                    </a:ext>
                  </a:extLst>
                </p:cNvPr>
                <p:cNvSpPr/>
                <p:nvPr/>
              </p:nvSpPr>
              <p:spPr bwMode="auto">
                <a:xfrm flipH="1">
                  <a:off x="4443091" y="3851195"/>
                  <a:ext cx="500353" cy="500353"/>
                </a:xfrm>
                <a:prstGeom prst="chord">
                  <a:avLst>
                    <a:gd name="adj1" fmla="val 21353186"/>
                    <a:gd name="adj2" fmla="val 13677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弦 117">
                  <a:extLst>
                    <a:ext uri="{FF2B5EF4-FFF2-40B4-BE49-F238E27FC236}">
                      <a16:creationId xmlns:a16="http://schemas.microsoft.com/office/drawing/2014/main" id="{4A9E5EBA-3F51-468B-9DC7-FA3A2ED04520}"/>
                    </a:ext>
                  </a:extLst>
                </p:cNvPr>
                <p:cNvSpPr/>
                <p:nvPr/>
              </p:nvSpPr>
              <p:spPr bwMode="auto">
                <a:xfrm flipH="1">
                  <a:off x="4483674" y="3963514"/>
                  <a:ext cx="239842" cy="239842"/>
                </a:xfrm>
                <a:prstGeom prst="chord">
                  <a:avLst>
                    <a:gd name="adj1" fmla="val 21353186"/>
                    <a:gd name="adj2" fmla="val 13677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9449BC67-7E2A-4332-A00B-CEDC0C23C1D9}"/>
                  </a:ext>
                </a:extLst>
              </p:cNvPr>
              <p:cNvGrpSpPr/>
              <p:nvPr/>
            </p:nvGrpSpPr>
            <p:grpSpPr>
              <a:xfrm flipH="1">
                <a:off x="4383601" y="4868554"/>
                <a:ext cx="284884" cy="284884"/>
                <a:chOff x="4443091" y="3851195"/>
                <a:chExt cx="500353" cy="500353"/>
              </a:xfrm>
            </p:grpSpPr>
            <p:sp>
              <p:nvSpPr>
                <p:cNvPr id="121" name="弦 120">
                  <a:extLst>
                    <a:ext uri="{FF2B5EF4-FFF2-40B4-BE49-F238E27FC236}">
                      <a16:creationId xmlns:a16="http://schemas.microsoft.com/office/drawing/2014/main" id="{0EE8E46F-9AD1-4005-8FFD-DEF825BD167B}"/>
                    </a:ext>
                  </a:extLst>
                </p:cNvPr>
                <p:cNvSpPr/>
                <p:nvPr/>
              </p:nvSpPr>
              <p:spPr bwMode="auto">
                <a:xfrm flipH="1">
                  <a:off x="4443091" y="3851195"/>
                  <a:ext cx="500353" cy="500353"/>
                </a:xfrm>
                <a:prstGeom prst="chord">
                  <a:avLst>
                    <a:gd name="adj1" fmla="val 21353186"/>
                    <a:gd name="adj2" fmla="val 1367735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弦 121">
                  <a:extLst>
                    <a:ext uri="{FF2B5EF4-FFF2-40B4-BE49-F238E27FC236}">
                      <a16:creationId xmlns:a16="http://schemas.microsoft.com/office/drawing/2014/main" id="{4D80F9CC-8581-4A5C-B88D-6B21B7648442}"/>
                    </a:ext>
                  </a:extLst>
                </p:cNvPr>
                <p:cNvSpPr/>
                <p:nvPr/>
              </p:nvSpPr>
              <p:spPr bwMode="auto">
                <a:xfrm flipH="1">
                  <a:off x="4638500" y="3920581"/>
                  <a:ext cx="239842" cy="239842"/>
                </a:xfrm>
                <a:prstGeom prst="chord">
                  <a:avLst>
                    <a:gd name="adj1" fmla="val 21353186"/>
                    <a:gd name="adj2" fmla="val 1367735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7" name="弦 126">
              <a:extLst>
                <a:ext uri="{FF2B5EF4-FFF2-40B4-BE49-F238E27FC236}">
                  <a16:creationId xmlns:a16="http://schemas.microsoft.com/office/drawing/2014/main" id="{FE0BB3BB-3BE8-4810-8ED9-934B93356B01}"/>
                </a:ext>
              </a:extLst>
            </p:cNvPr>
            <p:cNvSpPr/>
            <p:nvPr/>
          </p:nvSpPr>
          <p:spPr bwMode="auto">
            <a:xfrm>
              <a:off x="1194407" y="1180395"/>
              <a:ext cx="500353" cy="500353"/>
            </a:xfrm>
            <a:prstGeom prst="chord">
              <a:avLst>
                <a:gd name="adj1" fmla="val 21353186"/>
                <a:gd name="adj2" fmla="val 13677358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弦 127">
              <a:extLst>
                <a:ext uri="{FF2B5EF4-FFF2-40B4-BE49-F238E27FC236}">
                  <a16:creationId xmlns:a16="http://schemas.microsoft.com/office/drawing/2014/main" id="{9E39B009-DF81-4FF6-984E-93CFD6B5CCDB}"/>
                </a:ext>
              </a:extLst>
            </p:cNvPr>
            <p:cNvSpPr/>
            <p:nvPr/>
          </p:nvSpPr>
          <p:spPr bwMode="auto">
            <a:xfrm flipH="1">
              <a:off x="2069120" y="1180395"/>
              <a:ext cx="500353" cy="500353"/>
            </a:xfrm>
            <a:prstGeom prst="chord">
              <a:avLst>
                <a:gd name="adj1" fmla="val 21353186"/>
                <a:gd name="adj2" fmla="val 13677358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4F74655D-8E8F-401A-BDAD-C33F3A2AF573}"/>
                </a:ext>
              </a:extLst>
            </p:cNvPr>
            <p:cNvSpPr/>
            <p:nvPr/>
          </p:nvSpPr>
          <p:spPr bwMode="auto">
            <a:xfrm>
              <a:off x="1341411" y="1423286"/>
              <a:ext cx="225917" cy="22591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FFC2C772-1958-4EF6-89F5-ED011B24A93F}"/>
                </a:ext>
              </a:extLst>
            </p:cNvPr>
            <p:cNvSpPr/>
            <p:nvPr/>
          </p:nvSpPr>
          <p:spPr bwMode="auto">
            <a:xfrm>
              <a:off x="2174849" y="1423286"/>
              <a:ext cx="225917" cy="22591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稲妻 154">
              <a:extLst>
                <a:ext uri="{FF2B5EF4-FFF2-40B4-BE49-F238E27FC236}">
                  <a16:creationId xmlns:a16="http://schemas.microsoft.com/office/drawing/2014/main" id="{15502241-C569-40B2-B501-7399ECE47B55}"/>
                </a:ext>
              </a:extLst>
            </p:cNvPr>
            <p:cNvSpPr/>
            <p:nvPr/>
          </p:nvSpPr>
          <p:spPr bwMode="auto">
            <a:xfrm rot="5791594">
              <a:off x="3034386" y="1484122"/>
              <a:ext cx="381724" cy="597600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稲妻 155">
              <a:extLst>
                <a:ext uri="{FF2B5EF4-FFF2-40B4-BE49-F238E27FC236}">
                  <a16:creationId xmlns:a16="http://schemas.microsoft.com/office/drawing/2014/main" id="{17315DE0-D747-4CB1-87B3-3752C57DE8AB}"/>
                </a:ext>
              </a:extLst>
            </p:cNvPr>
            <p:cNvSpPr/>
            <p:nvPr/>
          </p:nvSpPr>
          <p:spPr bwMode="auto">
            <a:xfrm rot="4500000">
              <a:off x="3034386" y="1199450"/>
              <a:ext cx="381724" cy="597600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2BD128F3-E574-4B96-8B58-FD4A330BE6AC}"/>
                </a:ext>
              </a:extLst>
            </p:cNvPr>
            <p:cNvGrpSpPr/>
            <p:nvPr/>
          </p:nvGrpSpPr>
          <p:grpSpPr>
            <a:xfrm flipH="1">
              <a:off x="115259" y="1376648"/>
              <a:ext cx="597600" cy="666396"/>
              <a:chOff x="625208" y="583488"/>
              <a:chExt cx="597600" cy="666396"/>
            </a:xfrm>
          </p:grpSpPr>
          <p:sp>
            <p:nvSpPr>
              <p:cNvPr id="157" name="稲妻 156">
                <a:extLst>
                  <a:ext uri="{FF2B5EF4-FFF2-40B4-BE49-F238E27FC236}">
                    <a16:creationId xmlns:a16="http://schemas.microsoft.com/office/drawing/2014/main" id="{8836D254-F1FF-42BE-AB81-685DD7EC2728}"/>
                  </a:ext>
                </a:extLst>
              </p:cNvPr>
              <p:cNvSpPr/>
              <p:nvPr/>
            </p:nvSpPr>
            <p:spPr bwMode="auto">
              <a:xfrm rot="5791594">
                <a:off x="733146" y="760222"/>
                <a:ext cx="381724" cy="597600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稲妻 157">
                <a:extLst>
                  <a:ext uri="{FF2B5EF4-FFF2-40B4-BE49-F238E27FC236}">
                    <a16:creationId xmlns:a16="http://schemas.microsoft.com/office/drawing/2014/main" id="{FEE19581-209A-41D3-AD2C-5BC567C62A68}"/>
                  </a:ext>
                </a:extLst>
              </p:cNvPr>
              <p:cNvSpPr/>
              <p:nvPr/>
            </p:nvSpPr>
            <p:spPr bwMode="auto">
              <a:xfrm rot="4500000">
                <a:off x="733146" y="475550"/>
                <a:ext cx="381724" cy="597600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90" name="グループ化 689">
            <a:extLst>
              <a:ext uri="{FF2B5EF4-FFF2-40B4-BE49-F238E27FC236}">
                <a16:creationId xmlns:a16="http://schemas.microsoft.com/office/drawing/2014/main" id="{38B1D625-F242-44F1-880F-DC6D2209EBF1}"/>
              </a:ext>
            </a:extLst>
          </p:cNvPr>
          <p:cNvGrpSpPr/>
          <p:nvPr/>
        </p:nvGrpSpPr>
        <p:grpSpPr>
          <a:xfrm>
            <a:off x="6545363" y="1346208"/>
            <a:ext cx="2629461" cy="1800926"/>
            <a:chOff x="2000950" y="3887285"/>
            <a:chExt cx="3485505" cy="2387233"/>
          </a:xfrm>
        </p:grpSpPr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6832437A-1955-41EF-9063-68993D02B7A4}"/>
                </a:ext>
              </a:extLst>
            </p:cNvPr>
            <p:cNvGrpSpPr/>
            <p:nvPr/>
          </p:nvGrpSpPr>
          <p:grpSpPr>
            <a:xfrm>
              <a:off x="2450840" y="4222118"/>
              <a:ext cx="2101869" cy="1982531"/>
              <a:chOff x="2450840" y="4222118"/>
              <a:chExt cx="2101869" cy="1982531"/>
            </a:xfrm>
          </p:grpSpPr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42259C82-C5D8-4359-9B3B-A5794DD9FC1A}"/>
                  </a:ext>
                </a:extLst>
              </p:cNvPr>
              <p:cNvGrpSpPr/>
              <p:nvPr/>
            </p:nvGrpSpPr>
            <p:grpSpPr>
              <a:xfrm>
                <a:off x="2450840" y="4222118"/>
                <a:ext cx="2101869" cy="1982531"/>
                <a:chOff x="2134009" y="3699030"/>
                <a:chExt cx="2101869" cy="1982531"/>
              </a:xfrm>
            </p:grpSpPr>
            <p:sp>
              <p:nvSpPr>
                <p:cNvPr id="377" name="四角形: 角を丸くする 376">
                  <a:extLst>
                    <a:ext uri="{FF2B5EF4-FFF2-40B4-BE49-F238E27FC236}">
                      <a16:creationId xmlns:a16="http://schemas.microsoft.com/office/drawing/2014/main" id="{AAA2B0BF-C1AD-4C55-890C-5F0639F5EA3B}"/>
                    </a:ext>
                  </a:extLst>
                </p:cNvPr>
                <p:cNvSpPr/>
                <p:nvPr/>
              </p:nvSpPr>
              <p:spPr bwMode="auto">
                <a:xfrm>
                  <a:off x="4088995" y="4203356"/>
                  <a:ext cx="146883" cy="256526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四角形: 角を丸くする 377">
                  <a:extLst>
                    <a:ext uri="{FF2B5EF4-FFF2-40B4-BE49-F238E27FC236}">
                      <a16:creationId xmlns:a16="http://schemas.microsoft.com/office/drawing/2014/main" id="{0742C793-0DBD-47B8-A95B-A65FECEB2ABD}"/>
                    </a:ext>
                  </a:extLst>
                </p:cNvPr>
                <p:cNvSpPr/>
                <p:nvPr/>
              </p:nvSpPr>
              <p:spPr bwMode="auto">
                <a:xfrm>
                  <a:off x="2134009" y="4203356"/>
                  <a:ext cx="146883" cy="256526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四角形: 角を丸くする 378">
                  <a:extLst>
                    <a:ext uri="{FF2B5EF4-FFF2-40B4-BE49-F238E27FC236}">
                      <a16:creationId xmlns:a16="http://schemas.microsoft.com/office/drawing/2014/main" id="{0525BA0C-9B0B-4F23-9B22-AC540F8626F7}"/>
                    </a:ext>
                  </a:extLst>
                </p:cNvPr>
                <p:cNvSpPr/>
                <p:nvPr/>
              </p:nvSpPr>
              <p:spPr bwMode="auto">
                <a:xfrm>
                  <a:off x="3826695" y="5256474"/>
                  <a:ext cx="281136" cy="425087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四角形: 角を丸くする 379">
                  <a:extLst>
                    <a:ext uri="{FF2B5EF4-FFF2-40B4-BE49-F238E27FC236}">
                      <a16:creationId xmlns:a16="http://schemas.microsoft.com/office/drawing/2014/main" id="{66EE7DFF-5ECF-412A-8788-2ACBF158A876}"/>
                    </a:ext>
                  </a:extLst>
                </p:cNvPr>
                <p:cNvSpPr/>
                <p:nvPr/>
              </p:nvSpPr>
              <p:spPr bwMode="auto">
                <a:xfrm>
                  <a:off x="2274120" y="5256474"/>
                  <a:ext cx="281136" cy="425087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E0EB167D-CE17-4382-80E9-C40046DE1481}"/>
                    </a:ext>
                  </a:extLst>
                </p:cNvPr>
                <p:cNvSpPr/>
                <p:nvPr/>
              </p:nvSpPr>
              <p:spPr bwMode="auto">
                <a:xfrm>
                  <a:off x="2255070" y="3699030"/>
                  <a:ext cx="1850211" cy="763453"/>
                </a:xfrm>
                <a:custGeom>
                  <a:avLst/>
                  <a:gdLst>
                    <a:gd name="connsiteX0" fmla="*/ 176172 w 1850211"/>
                    <a:gd name="connsiteY0" fmla="*/ 0 h 763453"/>
                    <a:gd name="connsiteX1" fmla="*/ 1674040 w 1850211"/>
                    <a:gd name="connsiteY1" fmla="*/ 0 h 763453"/>
                    <a:gd name="connsiteX2" fmla="*/ 1774005 w 1850211"/>
                    <a:gd name="connsiteY2" fmla="*/ 99965 h 763453"/>
                    <a:gd name="connsiteX3" fmla="*/ 1774005 w 1850211"/>
                    <a:gd name="connsiteY3" fmla="*/ 106460 h 763453"/>
                    <a:gd name="connsiteX4" fmla="*/ 1776457 w 1850211"/>
                    <a:gd name="connsiteY4" fmla="*/ 106460 h 763453"/>
                    <a:gd name="connsiteX5" fmla="*/ 1850211 w 1850211"/>
                    <a:gd name="connsiteY5" fmla="*/ 763453 h 763453"/>
                    <a:gd name="connsiteX6" fmla="*/ 0 w 1850211"/>
                    <a:gd name="connsiteY6" fmla="*/ 763453 h 763453"/>
                    <a:gd name="connsiteX7" fmla="*/ 73754 w 1850211"/>
                    <a:gd name="connsiteY7" fmla="*/ 106460 h 763453"/>
                    <a:gd name="connsiteX8" fmla="*/ 76207 w 1850211"/>
                    <a:gd name="connsiteY8" fmla="*/ 106460 h 763453"/>
                    <a:gd name="connsiteX9" fmla="*/ 76207 w 1850211"/>
                    <a:gd name="connsiteY9" fmla="*/ 99965 h 763453"/>
                    <a:gd name="connsiteX10" fmla="*/ 176172 w 1850211"/>
                    <a:gd name="connsiteY10" fmla="*/ 0 h 763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50211" h="763453">
                      <a:moveTo>
                        <a:pt x="176172" y="0"/>
                      </a:moveTo>
                      <a:lnTo>
                        <a:pt x="1674040" y="0"/>
                      </a:lnTo>
                      <a:cubicBezTo>
                        <a:pt x="1729249" y="0"/>
                        <a:pt x="1774005" y="44756"/>
                        <a:pt x="1774005" y="99965"/>
                      </a:cubicBezTo>
                      <a:lnTo>
                        <a:pt x="1774005" y="106460"/>
                      </a:lnTo>
                      <a:lnTo>
                        <a:pt x="1776457" y="106460"/>
                      </a:lnTo>
                      <a:lnTo>
                        <a:pt x="1850211" y="763453"/>
                      </a:lnTo>
                      <a:lnTo>
                        <a:pt x="0" y="763453"/>
                      </a:lnTo>
                      <a:lnTo>
                        <a:pt x="73754" y="106460"/>
                      </a:lnTo>
                      <a:lnTo>
                        <a:pt x="76207" y="106460"/>
                      </a:lnTo>
                      <a:lnTo>
                        <a:pt x="76207" y="99965"/>
                      </a:lnTo>
                      <a:cubicBezTo>
                        <a:pt x="76207" y="44756"/>
                        <a:pt x="120963" y="0"/>
                        <a:pt x="17617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台形 381">
                  <a:extLst>
                    <a:ext uri="{FF2B5EF4-FFF2-40B4-BE49-F238E27FC236}">
                      <a16:creationId xmlns:a16="http://schemas.microsoft.com/office/drawing/2014/main" id="{9B1633D9-47ED-4277-9C91-1E5F3454DBB0}"/>
                    </a:ext>
                  </a:extLst>
                </p:cNvPr>
                <p:cNvSpPr/>
                <p:nvPr/>
              </p:nvSpPr>
              <p:spPr bwMode="auto">
                <a:xfrm>
                  <a:off x="2207452" y="4462483"/>
                  <a:ext cx="1945448" cy="361440"/>
                </a:xfrm>
                <a:prstGeom prst="trapezoid">
                  <a:avLst>
                    <a:gd name="adj" fmla="val 12019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3" name="台形 382">
                  <a:extLst>
                    <a:ext uri="{FF2B5EF4-FFF2-40B4-BE49-F238E27FC236}">
                      <a16:creationId xmlns:a16="http://schemas.microsoft.com/office/drawing/2014/main" id="{C8F5C865-34C2-4D8A-B449-5FBCB6F3CA66}"/>
                    </a:ext>
                  </a:extLst>
                </p:cNvPr>
                <p:cNvSpPr/>
                <p:nvPr/>
              </p:nvSpPr>
              <p:spPr bwMode="auto">
                <a:xfrm>
                  <a:off x="2312226" y="3771900"/>
                  <a:ext cx="1735900" cy="690583"/>
                </a:xfrm>
                <a:prstGeom prst="trapezoid">
                  <a:avLst>
                    <a:gd name="adj" fmla="val 11226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4" name="台形 383">
                  <a:extLst>
                    <a:ext uri="{FF2B5EF4-FFF2-40B4-BE49-F238E27FC236}">
                      <a16:creationId xmlns:a16="http://schemas.microsoft.com/office/drawing/2014/main" id="{C6D6F391-1FAB-4081-9ABC-EFB0092E0D9C}"/>
                    </a:ext>
                  </a:extLst>
                </p:cNvPr>
                <p:cNvSpPr/>
                <p:nvPr/>
              </p:nvSpPr>
              <p:spPr bwMode="auto">
                <a:xfrm>
                  <a:off x="2207452" y="4823923"/>
                  <a:ext cx="1945448" cy="361440"/>
                </a:xfrm>
                <a:prstGeom prst="trapezoid">
                  <a:avLst>
                    <a:gd name="adj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98D71B16-CED1-4078-B048-324E99C1DBA5}"/>
                    </a:ext>
                  </a:extLst>
                </p:cNvPr>
                <p:cNvSpPr/>
                <p:nvPr/>
              </p:nvSpPr>
              <p:spPr bwMode="auto">
                <a:xfrm>
                  <a:off x="2274120" y="4869628"/>
                  <a:ext cx="402675" cy="213423"/>
                </a:xfrm>
                <a:custGeom>
                  <a:avLst/>
                  <a:gdLst>
                    <a:gd name="connsiteX0" fmla="*/ 0 w 585065"/>
                    <a:gd name="connsiteY0" fmla="*/ 0 h 270030"/>
                    <a:gd name="connsiteX1" fmla="*/ 517558 w 585065"/>
                    <a:gd name="connsiteY1" fmla="*/ 0 h 270030"/>
                    <a:gd name="connsiteX2" fmla="*/ 585065 w 585065"/>
                    <a:gd name="connsiteY2" fmla="*/ 270030 h 270030"/>
                    <a:gd name="connsiteX3" fmla="*/ 0 w 585065"/>
                    <a:gd name="connsiteY3" fmla="*/ 27003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5065" h="270030">
                      <a:moveTo>
                        <a:pt x="0" y="0"/>
                      </a:moveTo>
                      <a:lnTo>
                        <a:pt x="517558" y="0"/>
                      </a:lnTo>
                      <a:lnTo>
                        <a:pt x="585065" y="270030"/>
                      </a:lnTo>
                      <a:lnTo>
                        <a:pt x="0" y="2700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0CBDA1B6-2278-48EA-8373-6815244A6646}"/>
                    </a:ext>
                  </a:extLst>
                </p:cNvPr>
                <p:cNvSpPr/>
                <p:nvPr/>
              </p:nvSpPr>
              <p:spPr bwMode="auto">
                <a:xfrm flipH="1">
                  <a:off x="3679057" y="4869628"/>
                  <a:ext cx="402675" cy="213423"/>
                </a:xfrm>
                <a:custGeom>
                  <a:avLst/>
                  <a:gdLst>
                    <a:gd name="connsiteX0" fmla="*/ 0 w 585065"/>
                    <a:gd name="connsiteY0" fmla="*/ 0 h 270030"/>
                    <a:gd name="connsiteX1" fmla="*/ 517558 w 585065"/>
                    <a:gd name="connsiteY1" fmla="*/ 0 h 270030"/>
                    <a:gd name="connsiteX2" fmla="*/ 585065 w 585065"/>
                    <a:gd name="connsiteY2" fmla="*/ 270030 h 270030"/>
                    <a:gd name="connsiteX3" fmla="*/ 0 w 585065"/>
                    <a:gd name="connsiteY3" fmla="*/ 27003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5065" h="270030">
                      <a:moveTo>
                        <a:pt x="0" y="0"/>
                      </a:moveTo>
                      <a:lnTo>
                        <a:pt x="517558" y="0"/>
                      </a:lnTo>
                      <a:lnTo>
                        <a:pt x="585065" y="270030"/>
                      </a:lnTo>
                      <a:lnTo>
                        <a:pt x="0" y="2700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四角形: 上の 2 つの角を丸める 386">
                  <a:extLst>
                    <a:ext uri="{FF2B5EF4-FFF2-40B4-BE49-F238E27FC236}">
                      <a16:creationId xmlns:a16="http://schemas.microsoft.com/office/drawing/2014/main" id="{04F39766-5602-42D8-B731-78030D140E05}"/>
                    </a:ext>
                  </a:extLst>
                </p:cNvPr>
                <p:cNvSpPr/>
                <p:nvPr/>
              </p:nvSpPr>
              <p:spPr bwMode="auto">
                <a:xfrm>
                  <a:off x="2188402" y="5083051"/>
                  <a:ext cx="1983548" cy="339382"/>
                </a:xfrm>
                <a:prstGeom prst="round2SameRect">
                  <a:avLst>
                    <a:gd name="adj1" fmla="val 10843"/>
                    <a:gd name="adj2" fmla="val 39548"/>
                  </a:avLst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四角形: 上の 2 つの角を丸める 387">
                  <a:extLst>
                    <a:ext uri="{FF2B5EF4-FFF2-40B4-BE49-F238E27FC236}">
                      <a16:creationId xmlns:a16="http://schemas.microsoft.com/office/drawing/2014/main" id="{47F1834C-F466-4A80-9567-7528A772CFF8}"/>
                    </a:ext>
                  </a:extLst>
                </p:cNvPr>
                <p:cNvSpPr/>
                <p:nvPr/>
              </p:nvSpPr>
              <p:spPr bwMode="auto">
                <a:xfrm>
                  <a:off x="2597977" y="5190166"/>
                  <a:ext cx="1164398" cy="94660"/>
                </a:xfrm>
                <a:prstGeom prst="round2SameRect">
                  <a:avLst>
                    <a:gd name="adj1" fmla="val 10843"/>
                    <a:gd name="adj2" fmla="val 3954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9" name="正方形/長方形 388">
                  <a:extLst>
                    <a:ext uri="{FF2B5EF4-FFF2-40B4-BE49-F238E27FC236}">
                      <a16:creationId xmlns:a16="http://schemas.microsoft.com/office/drawing/2014/main" id="{0CF4FE35-CC77-4DAD-A6FA-1CAA14E9A5CA}"/>
                    </a:ext>
                  </a:extLst>
                </p:cNvPr>
                <p:cNvSpPr/>
                <p:nvPr/>
              </p:nvSpPr>
              <p:spPr bwMode="auto">
                <a:xfrm>
                  <a:off x="2959925" y="5199653"/>
                  <a:ext cx="440500" cy="266764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90" name="弦 389">
                <a:extLst>
                  <a:ext uri="{FF2B5EF4-FFF2-40B4-BE49-F238E27FC236}">
                    <a16:creationId xmlns:a16="http://schemas.microsoft.com/office/drawing/2014/main" id="{FD4D12A3-79DB-4227-8EC4-777C01C27E42}"/>
                  </a:ext>
                </a:extLst>
              </p:cNvPr>
              <p:cNvSpPr/>
              <p:nvPr/>
            </p:nvSpPr>
            <p:spPr bwMode="auto">
              <a:xfrm>
                <a:off x="2870447" y="4374283"/>
                <a:ext cx="500353" cy="500353"/>
              </a:xfrm>
              <a:prstGeom prst="chord">
                <a:avLst>
                  <a:gd name="adj1" fmla="val 21353186"/>
                  <a:gd name="adj2" fmla="val 1367735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弦 390">
                <a:extLst>
                  <a:ext uri="{FF2B5EF4-FFF2-40B4-BE49-F238E27FC236}">
                    <a16:creationId xmlns:a16="http://schemas.microsoft.com/office/drawing/2014/main" id="{D50462A9-08E2-4D18-8841-28E0E9231FEE}"/>
                  </a:ext>
                </a:extLst>
              </p:cNvPr>
              <p:cNvSpPr/>
              <p:nvPr/>
            </p:nvSpPr>
            <p:spPr bwMode="auto">
              <a:xfrm flipH="1">
                <a:off x="3645497" y="4374283"/>
                <a:ext cx="500353" cy="500353"/>
              </a:xfrm>
              <a:prstGeom prst="chord">
                <a:avLst>
                  <a:gd name="adj1" fmla="val 21353186"/>
                  <a:gd name="adj2" fmla="val 1367735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弦 391">
                <a:extLst>
                  <a:ext uri="{FF2B5EF4-FFF2-40B4-BE49-F238E27FC236}">
                    <a16:creationId xmlns:a16="http://schemas.microsoft.com/office/drawing/2014/main" id="{A9459A67-59B1-4A79-93AE-DDCC5DFBA378}"/>
                  </a:ext>
                </a:extLst>
              </p:cNvPr>
              <p:cNvSpPr/>
              <p:nvPr/>
            </p:nvSpPr>
            <p:spPr bwMode="auto">
              <a:xfrm>
                <a:off x="3104146" y="4575441"/>
                <a:ext cx="239842" cy="239842"/>
              </a:xfrm>
              <a:prstGeom prst="chord">
                <a:avLst>
                  <a:gd name="adj1" fmla="val 21353186"/>
                  <a:gd name="adj2" fmla="val 1367735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弦 392">
                <a:extLst>
                  <a:ext uri="{FF2B5EF4-FFF2-40B4-BE49-F238E27FC236}">
                    <a16:creationId xmlns:a16="http://schemas.microsoft.com/office/drawing/2014/main" id="{E4F3C04E-0E57-4D9C-B098-5F52700834B6}"/>
                  </a:ext>
                </a:extLst>
              </p:cNvPr>
              <p:cNvSpPr/>
              <p:nvPr/>
            </p:nvSpPr>
            <p:spPr bwMode="auto">
              <a:xfrm flipH="1">
                <a:off x="3879195" y="4575441"/>
                <a:ext cx="239842" cy="239842"/>
              </a:xfrm>
              <a:prstGeom prst="chord">
                <a:avLst>
                  <a:gd name="adj1" fmla="val 21353186"/>
                  <a:gd name="adj2" fmla="val 1367735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B4CDF13B-DDF6-48A6-A60E-E98F4E803AB1}"/>
                </a:ext>
              </a:extLst>
            </p:cNvPr>
            <p:cNvGrpSpPr/>
            <p:nvPr/>
          </p:nvGrpSpPr>
          <p:grpSpPr>
            <a:xfrm flipH="1">
              <a:off x="2123420" y="3887285"/>
              <a:ext cx="436928" cy="491349"/>
              <a:chOff x="8679173" y="3016524"/>
              <a:chExt cx="436928" cy="491349"/>
            </a:xfrm>
          </p:grpSpPr>
          <p:sp>
            <p:nvSpPr>
              <p:cNvPr id="403" name="稲妻 402">
                <a:extLst>
                  <a:ext uri="{FF2B5EF4-FFF2-40B4-BE49-F238E27FC236}">
                    <a16:creationId xmlns:a16="http://schemas.microsoft.com/office/drawing/2014/main" id="{C9AEC789-2CD8-4AE0-8616-00F2E1191D3E}"/>
                  </a:ext>
                </a:extLst>
              </p:cNvPr>
              <p:cNvSpPr/>
              <p:nvPr/>
            </p:nvSpPr>
            <p:spPr bwMode="auto">
              <a:xfrm rot="4500000">
                <a:off x="8734537" y="2961160"/>
                <a:ext cx="326199" cy="436928"/>
              </a:xfrm>
              <a:prstGeom prst="lightningBol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稲妻 403">
                <a:extLst>
                  <a:ext uri="{FF2B5EF4-FFF2-40B4-BE49-F238E27FC236}">
                    <a16:creationId xmlns:a16="http://schemas.microsoft.com/office/drawing/2014/main" id="{D8442636-D0BA-44CB-9D33-23DDCDA1DAB1}"/>
                  </a:ext>
                </a:extLst>
              </p:cNvPr>
              <p:cNvSpPr/>
              <p:nvPr/>
            </p:nvSpPr>
            <p:spPr bwMode="auto">
              <a:xfrm rot="6300000">
                <a:off x="8797175" y="3231575"/>
                <a:ext cx="254866" cy="297730"/>
              </a:xfrm>
              <a:prstGeom prst="lightningBol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2B5695B5-1551-4CC4-9AA6-8B5A222ABB21}"/>
                </a:ext>
              </a:extLst>
            </p:cNvPr>
            <p:cNvGrpSpPr/>
            <p:nvPr/>
          </p:nvGrpSpPr>
          <p:grpSpPr>
            <a:xfrm>
              <a:off x="4511543" y="4228504"/>
              <a:ext cx="974912" cy="2046014"/>
              <a:chOff x="4800496" y="4228504"/>
              <a:chExt cx="974912" cy="2046014"/>
            </a:xfrm>
          </p:grpSpPr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AC24961C-6B85-44F5-B501-1B55A63D97DA}"/>
                  </a:ext>
                </a:extLst>
              </p:cNvPr>
              <p:cNvGrpSpPr/>
              <p:nvPr/>
            </p:nvGrpSpPr>
            <p:grpSpPr>
              <a:xfrm rot="921871" flipH="1">
                <a:off x="5113310" y="4429337"/>
                <a:ext cx="470462" cy="1071102"/>
                <a:chOff x="8506010" y="5449756"/>
                <a:chExt cx="319782" cy="728048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1C8569DB-C493-4D53-9D6C-689EFF932D6C}"/>
                    </a:ext>
                  </a:extLst>
                </p:cNvPr>
                <p:cNvGrpSpPr/>
                <p:nvPr/>
              </p:nvGrpSpPr>
              <p:grpSpPr>
                <a:xfrm flipH="1">
                  <a:off x="8506010" y="5449756"/>
                  <a:ext cx="319782" cy="728048"/>
                  <a:chOff x="10109901" y="1596638"/>
                  <a:chExt cx="505191" cy="1150166"/>
                </a:xfrm>
              </p:grpSpPr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29BA4B3E-44E6-4A08-ABD8-A544CAFCA0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109901" y="1596638"/>
                    <a:ext cx="505191" cy="583594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四角形: 角を丸くする 421">
                    <a:extLst>
                      <a:ext uri="{FF2B5EF4-FFF2-40B4-BE49-F238E27FC236}">
                        <a16:creationId xmlns:a16="http://schemas.microsoft.com/office/drawing/2014/main" id="{103A77E7-AC7A-415E-8D84-AF2C300DD7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台形 422">
                    <a:extLst>
                      <a:ext uri="{FF2B5EF4-FFF2-40B4-BE49-F238E27FC236}">
                        <a16:creationId xmlns:a16="http://schemas.microsoft.com/office/drawing/2014/main" id="{BB9C74F6-9B2B-41FE-A7E4-5B0242BF01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6E406090-AC72-4973-8D41-D1ECD0C9C1B7}"/>
                    </a:ext>
                  </a:extLst>
                </p:cNvPr>
                <p:cNvGrpSpPr/>
                <p:nvPr/>
              </p:nvGrpSpPr>
              <p:grpSpPr>
                <a:xfrm>
                  <a:off x="8623674" y="5543790"/>
                  <a:ext cx="181807" cy="212158"/>
                  <a:chOff x="8623674" y="5543790"/>
                  <a:chExt cx="181807" cy="212158"/>
                </a:xfrm>
              </p:grpSpPr>
              <p:grpSp>
                <p:nvGrpSpPr>
                  <p:cNvPr id="397" name="グループ化 396">
                    <a:extLst>
                      <a:ext uri="{FF2B5EF4-FFF2-40B4-BE49-F238E27FC236}">
                        <a16:creationId xmlns:a16="http://schemas.microsoft.com/office/drawing/2014/main" id="{21C989AA-6F63-41DF-B066-B3635F938D38}"/>
                      </a:ext>
                    </a:extLst>
                  </p:cNvPr>
                  <p:cNvGrpSpPr/>
                  <p:nvPr/>
                </p:nvGrpSpPr>
                <p:grpSpPr>
                  <a:xfrm>
                    <a:off x="8623674" y="5543790"/>
                    <a:ext cx="78581" cy="110812"/>
                    <a:chOff x="8322469" y="3506307"/>
                    <a:chExt cx="78581" cy="110812"/>
                  </a:xfrm>
                </p:grpSpPr>
                <p:sp>
                  <p:nvSpPr>
                    <p:cNvPr id="408" name="楕円 407">
                      <a:extLst>
                        <a:ext uri="{FF2B5EF4-FFF2-40B4-BE49-F238E27FC236}">
                          <a16:creationId xmlns:a16="http://schemas.microsoft.com/office/drawing/2014/main" id="{8FB49D4F-FFA2-4FBC-971F-126B1127D4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22469" y="3506307"/>
                      <a:ext cx="78581" cy="11081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09" name="楕円 408">
                      <a:extLst>
                        <a:ext uri="{FF2B5EF4-FFF2-40B4-BE49-F238E27FC236}">
                          <a16:creationId xmlns:a16="http://schemas.microsoft.com/office/drawing/2014/main" id="{B5BC4789-BCBE-412D-A5A3-CF1950B4EB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57114" y="3547947"/>
                      <a:ext cx="38341" cy="3834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grpSp>
                <p:nvGrpSpPr>
                  <p:cNvPr id="398" name="グループ化 397">
                    <a:extLst>
                      <a:ext uri="{FF2B5EF4-FFF2-40B4-BE49-F238E27FC236}">
                        <a16:creationId xmlns:a16="http://schemas.microsoft.com/office/drawing/2014/main" id="{E0477FD7-A6F9-4D18-871D-6AB7D353E9D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8726900" y="5543790"/>
                    <a:ext cx="78581" cy="110812"/>
                    <a:chOff x="8322469" y="3506307"/>
                    <a:chExt cx="78581" cy="110812"/>
                  </a:xfrm>
                </p:grpSpPr>
                <p:sp>
                  <p:nvSpPr>
                    <p:cNvPr id="405" name="楕円 404">
                      <a:extLst>
                        <a:ext uri="{FF2B5EF4-FFF2-40B4-BE49-F238E27FC236}">
                          <a16:creationId xmlns:a16="http://schemas.microsoft.com/office/drawing/2014/main" id="{E303B125-2227-4FA0-B201-1A4E0C5E41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22469" y="3506307"/>
                      <a:ext cx="78581" cy="11081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06" name="楕円 405">
                      <a:extLst>
                        <a:ext uri="{FF2B5EF4-FFF2-40B4-BE49-F238E27FC236}">
                          <a16:creationId xmlns:a16="http://schemas.microsoft.com/office/drawing/2014/main" id="{C431BF71-7F20-499B-A588-967F3B01DB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31851" y="3547947"/>
                      <a:ext cx="38341" cy="3834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399" name="二等辺三角形 16">
                    <a:extLst>
                      <a:ext uri="{FF2B5EF4-FFF2-40B4-BE49-F238E27FC236}">
                        <a16:creationId xmlns:a16="http://schemas.microsoft.com/office/drawing/2014/main" id="{76DB9CFE-40F9-47ED-8FFA-DCA54A5F01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49853" y="5680100"/>
                    <a:ext cx="123617" cy="75848"/>
                  </a:xfrm>
                  <a:custGeom>
                    <a:avLst/>
                    <a:gdLst>
                      <a:gd name="connsiteX0" fmla="*/ 0 w 313117"/>
                      <a:gd name="connsiteY0" fmla="*/ 210522 h 210522"/>
                      <a:gd name="connsiteX1" fmla="*/ 156559 w 313117"/>
                      <a:gd name="connsiteY1" fmla="*/ 0 h 210522"/>
                      <a:gd name="connsiteX2" fmla="*/ 313117 w 313117"/>
                      <a:gd name="connsiteY2" fmla="*/ 210522 h 210522"/>
                      <a:gd name="connsiteX3" fmla="*/ 0 w 313117"/>
                      <a:gd name="connsiteY3" fmla="*/ 210522 h 210522"/>
                      <a:gd name="connsiteX0" fmla="*/ 2016 w 315133"/>
                      <a:gd name="connsiteY0" fmla="*/ 210522 h 216310"/>
                      <a:gd name="connsiteX1" fmla="*/ 158575 w 315133"/>
                      <a:gd name="connsiteY1" fmla="*/ 0 h 216310"/>
                      <a:gd name="connsiteX2" fmla="*/ 315133 w 315133"/>
                      <a:gd name="connsiteY2" fmla="*/ 210522 h 216310"/>
                      <a:gd name="connsiteX3" fmla="*/ 2016 w 315133"/>
                      <a:gd name="connsiteY3" fmla="*/ 210522 h 216310"/>
                      <a:gd name="connsiteX0" fmla="*/ 2016 w 316347"/>
                      <a:gd name="connsiteY0" fmla="*/ 210522 h 223109"/>
                      <a:gd name="connsiteX1" fmla="*/ 158575 w 316347"/>
                      <a:gd name="connsiteY1" fmla="*/ 0 h 223109"/>
                      <a:gd name="connsiteX2" fmla="*/ 315133 w 316347"/>
                      <a:gd name="connsiteY2" fmla="*/ 210522 h 223109"/>
                      <a:gd name="connsiteX3" fmla="*/ 2016 w 316347"/>
                      <a:gd name="connsiteY3" fmla="*/ 210522 h 223109"/>
                      <a:gd name="connsiteX0" fmla="*/ 2160 w 316585"/>
                      <a:gd name="connsiteY0" fmla="*/ 210526 h 223113"/>
                      <a:gd name="connsiteX1" fmla="*/ 158719 w 316585"/>
                      <a:gd name="connsiteY1" fmla="*/ 4 h 223113"/>
                      <a:gd name="connsiteX2" fmla="*/ 315277 w 316585"/>
                      <a:gd name="connsiteY2" fmla="*/ 210526 h 223113"/>
                      <a:gd name="connsiteX3" fmla="*/ 2160 w 316585"/>
                      <a:gd name="connsiteY3" fmla="*/ 210526 h 223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6585" h="223113">
                        <a:moveTo>
                          <a:pt x="2160" y="210526"/>
                        </a:moveTo>
                        <a:cubicBezTo>
                          <a:pt x="-17092" y="197502"/>
                          <a:pt x="97008" y="-1114"/>
                          <a:pt x="158719" y="4"/>
                        </a:cubicBezTo>
                        <a:cubicBezTo>
                          <a:pt x="220430" y="1122"/>
                          <a:pt x="329766" y="190358"/>
                          <a:pt x="315277" y="210526"/>
                        </a:cubicBezTo>
                        <a:cubicBezTo>
                          <a:pt x="300788" y="230694"/>
                          <a:pt x="21412" y="223550"/>
                          <a:pt x="2160" y="21052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46" name="Group 218">
                <a:extLst>
                  <a:ext uri="{FF2B5EF4-FFF2-40B4-BE49-F238E27FC236}">
                    <a16:creationId xmlns:a16="http://schemas.microsoft.com/office/drawing/2014/main" id="{F88F1D0C-7B5F-44C5-B7DF-E210F27B95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75907">
                <a:off x="4800496" y="4918634"/>
                <a:ext cx="751143" cy="1355884"/>
                <a:chOff x="2439" y="2189"/>
                <a:chExt cx="1021" cy="1843"/>
              </a:xfrm>
            </p:grpSpPr>
            <p:sp>
              <p:nvSpPr>
                <p:cNvPr id="247" name="AutoShape 165">
                  <a:extLst>
                    <a:ext uri="{FF2B5EF4-FFF2-40B4-BE49-F238E27FC236}">
                      <a16:creationId xmlns:a16="http://schemas.microsoft.com/office/drawing/2014/main" id="{9FFBAB0C-2250-497D-8A83-B880D35AB4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95885">
                  <a:off x="3205" y="2586"/>
                  <a:ext cx="170" cy="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" name="AutoShape 169">
                  <a:extLst>
                    <a:ext uri="{FF2B5EF4-FFF2-40B4-BE49-F238E27FC236}">
                      <a16:creationId xmlns:a16="http://schemas.microsoft.com/office/drawing/2014/main" id="{5E226EF6-1905-4064-ABA7-D70998E31E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4115" flipH="1">
                  <a:off x="2524" y="2586"/>
                  <a:ext cx="170" cy="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" name="AutoShape 216">
                  <a:extLst>
                    <a:ext uri="{FF2B5EF4-FFF2-40B4-BE49-F238E27FC236}">
                      <a16:creationId xmlns:a16="http://schemas.microsoft.com/office/drawing/2014/main" id="{E73E84D9-FC82-4008-8768-431B847608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2529"/>
                  <a:ext cx="198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" name="AutoShape 217">
                  <a:extLst>
                    <a:ext uri="{FF2B5EF4-FFF2-40B4-BE49-F238E27FC236}">
                      <a16:creationId xmlns:a16="http://schemas.microsoft.com/office/drawing/2014/main" id="{8B959138-CA3F-4CE4-B01C-6EEC420037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496" y="2529"/>
                  <a:ext cx="198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" name="AutoShape 151">
                  <a:extLst>
                    <a:ext uri="{FF2B5EF4-FFF2-40B4-BE49-F238E27FC236}">
                      <a16:creationId xmlns:a16="http://schemas.microsoft.com/office/drawing/2014/main" id="{75541A71-205D-45EC-ABD7-1D7A37FED8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935" y="3592"/>
                  <a:ext cx="29" cy="22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" name="AutoShape 149">
                  <a:extLst>
                    <a:ext uri="{FF2B5EF4-FFF2-40B4-BE49-F238E27FC236}">
                      <a16:creationId xmlns:a16="http://schemas.microsoft.com/office/drawing/2014/main" id="{51509106-648D-428D-92E0-25B0E1E384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906" y="3338"/>
                  <a:ext cx="85" cy="2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C0C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" name="AutoShape 150" descr="縦線 (太)">
                  <a:extLst>
                    <a:ext uri="{FF2B5EF4-FFF2-40B4-BE49-F238E27FC236}">
                      <a16:creationId xmlns:a16="http://schemas.microsoft.com/office/drawing/2014/main" id="{019F3FAC-994D-4ABB-B83A-53999EEB6B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3436"/>
                  <a:ext cx="113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" name="AutoShape 152">
                  <a:extLst>
                    <a:ext uri="{FF2B5EF4-FFF2-40B4-BE49-F238E27FC236}">
                      <a16:creationId xmlns:a16="http://schemas.microsoft.com/office/drawing/2014/main" id="{F88D5420-9AEB-4415-8685-7B83BC2627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6" y="3436"/>
                  <a:ext cx="28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" name="AutoShape 153">
                  <a:extLst>
                    <a:ext uri="{FF2B5EF4-FFF2-40B4-BE49-F238E27FC236}">
                      <a16:creationId xmlns:a16="http://schemas.microsoft.com/office/drawing/2014/main" id="{4FD55B95-F35C-4968-B28C-DF2E254061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35" y="3436"/>
                  <a:ext cx="28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6" name="Freeform 155">
                  <a:extLst>
                    <a:ext uri="{FF2B5EF4-FFF2-40B4-BE49-F238E27FC236}">
                      <a16:creationId xmlns:a16="http://schemas.microsoft.com/office/drawing/2014/main" id="{B0CC21F4-0B97-4C97-8F27-6456865167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3" y="3323"/>
                  <a:ext cx="453" cy="283"/>
                </a:xfrm>
                <a:custGeom>
                  <a:avLst/>
                  <a:gdLst>
                    <a:gd name="T0" fmla="*/ 0 w 453"/>
                    <a:gd name="T1" fmla="*/ 0 h 283"/>
                    <a:gd name="T2" fmla="*/ 85 w 453"/>
                    <a:gd name="T3" fmla="*/ 283 h 283"/>
                    <a:gd name="T4" fmla="*/ 368 w 453"/>
                    <a:gd name="T5" fmla="*/ 283 h 283"/>
                    <a:gd name="T6" fmla="*/ 453 w 453"/>
                    <a:gd name="T7" fmla="*/ 0 h 283"/>
                    <a:gd name="T8" fmla="*/ 227 w 453"/>
                    <a:gd name="T9" fmla="*/ 113 h 283"/>
                    <a:gd name="T10" fmla="*/ 0 w 453"/>
                    <a:gd name="T11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3" h="283">
                      <a:moveTo>
                        <a:pt x="0" y="0"/>
                      </a:moveTo>
                      <a:lnTo>
                        <a:pt x="85" y="283"/>
                      </a:lnTo>
                      <a:lnTo>
                        <a:pt x="368" y="283"/>
                      </a:lnTo>
                      <a:lnTo>
                        <a:pt x="453" y="0"/>
                      </a:lnTo>
                      <a:lnTo>
                        <a:pt x="227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" name="AutoShape 161">
                  <a:extLst>
                    <a:ext uri="{FF2B5EF4-FFF2-40B4-BE49-F238E27FC236}">
                      <a16:creationId xmlns:a16="http://schemas.microsoft.com/office/drawing/2014/main" id="{E5D1956D-D85E-498B-A5E7-53C2357AC6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751" y="2614"/>
                  <a:ext cx="397" cy="17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8" name="Freeform 162">
                  <a:extLst>
                    <a:ext uri="{FF2B5EF4-FFF2-40B4-BE49-F238E27FC236}">
                      <a16:creationId xmlns:a16="http://schemas.microsoft.com/office/drawing/2014/main" id="{E43FD667-DF80-49EE-9F4F-9FA405B7BA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6" y="2699"/>
                  <a:ext cx="567" cy="766"/>
                </a:xfrm>
                <a:custGeom>
                  <a:avLst/>
                  <a:gdLst>
                    <a:gd name="T0" fmla="*/ 284 w 567"/>
                    <a:gd name="T1" fmla="*/ 766 h 766"/>
                    <a:gd name="T2" fmla="*/ 57 w 567"/>
                    <a:gd name="T3" fmla="*/ 652 h 766"/>
                    <a:gd name="T4" fmla="*/ 0 w 567"/>
                    <a:gd name="T5" fmla="*/ 510 h 766"/>
                    <a:gd name="T6" fmla="*/ 57 w 567"/>
                    <a:gd name="T7" fmla="*/ 57 h 766"/>
                    <a:gd name="T8" fmla="*/ 284 w 567"/>
                    <a:gd name="T9" fmla="*/ 0 h 766"/>
                    <a:gd name="T10" fmla="*/ 510 w 567"/>
                    <a:gd name="T11" fmla="*/ 57 h 766"/>
                    <a:gd name="T12" fmla="*/ 567 w 567"/>
                    <a:gd name="T13" fmla="*/ 510 h 766"/>
                    <a:gd name="T14" fmla="*/ 510 w 567"/>
                    <a:gd name="T15" fmla="*/ 652 h 766"/>
                    <a:gd name="T16" fmla="*/ 284 w 567"/>
                    <a:gd name="T17" fmla="*/ 766 h 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7" h="766">
                      <a:moveTo>
                        <a:pt x="284" y="766"/>
                      </a:moveTo>
                      <a:lnTo>
                        <a:pt x="57" y="652"/>
                      </a:lnTo>
                      <a:lnTo>
                        <a:pt x="0" y="510"/>
                      </a:lnTo>
                      <a:lnTo>
                        <a:pt x="57" y="57"/>
                      </a:lnTo>
                      <a:lnTo>
                        <a:pt x="284" y="0"/>
                      </a:lnTo>
                      <a:lnTo>
                        <a:pt x="510" y="57"/>
                      </a:lnTo>
                      <a:lnTo>
                        <a:pt x="567" y="510"/>
                      </a:lnTo>
                      <a:lnTo>
                        <a:pt x="510" y="652"/>
                      </a:lnTo>
                      <a:lnTo>
                        <a:pt x="284" y="76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" name="Freeform 171">
                  <a:extLst>
                    <a:ext uri="{FF2B5EF4-FFF2-40B4-BE49-F238E27FC236}">
                      <a16:creationId xmlns:a16="http://schemas.microsoft.com/office/drawing/2014/main" id="{FBC6A98A-1584-42B0-BA12-847E43B106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6" y="3209"/>
                  <a:ext cx="567" cy="170"/>
                </a:xfrm>
                <a:custGeom>
                  <a:avLst/>
                  <a:gdLst>
                    <a:gd name="T0" fmla="*/ 0 w 567"/>
                    <a:gd name="T1" fmla="*/ 0 h 170"/>
                    <a:gd name="T2" fmla="*/ 284 w 567"/>
                    <a:gd name="T3" fmla="*/ 170 h 170"/>
                    <a:gd name="T4" fmla="*/ 567 w 567"/>
                    <a:gd name="T5" fmla="*/ 0 h 170"/>
                    <a:gd name="T6" fmla="*/ 284 w 567"/>
                    <a:gd name="T7" fmla="*/ 114 h 170"/>
                    <a:gd name="T8" fmla="*/ 0 w 567"/>
                    <a:gd name="T9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0"/>
                      </a:moveTo>
                      <a:lnTo>
                        <a:pt x="284" y="170"/>
                      </a:lnTo>
                      <a:lnTo>
                        <a:pt x="567" y="0"/>
                      </a:lnTo>
                      <a:lnTo>
                        <a:pt x="28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" name="Freeform 175">
                  <a:extLst>
                    <a:ext uri="{FF2B5EF4-FFF2-40B4-BE49-F238E27FC236}">
                      <a16:creationId xmlns:a16="http://schemas.microsoft.com/office/drawing/2014/main" id="{9351770C-EE7B-4E0F-BBE9-DDD47EB0BB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4" y="2283"/>
                  <a:ext cx="192" cy="219"/>
                </a:xfrm>
                <a:custGeom>
                  <a:avLst/>
                  <a:gdLst>
                    <a:gd name="T0" fmla="*/ 0 w 192"/>
                    <a:gd name="T1" fmla="*/ 122 h 219"/>
                    <a:gd name="T2" fmla="*/ 0 w 192"/>
                    <a:gd name="T3" fmla="*/ 219 h 219"/>
                    <a:gd name="T4" fmla="*/ 22 w 192"/>
                    <a:gd name="T5" fmla="*/ 218 h 219"/>
                    <a:gd name="T6" fmla="*/ 22 w 192"/>
                    <a:gd name="T7" fmla="*/ 133 h 219"/>
                    <a:gd name="T8" fmla="*/ 192 w 192"/>
                    <a:gd name="T9" fmla="*/ 19 h 219"/>
                    <a:gd name="T10" fmla="*/ 178 w 192"/>
                    <a:gd name="T11" fmla="*/ 0 h 219"/>
                    <a:gd name="T12" fmla="*/ 0 w 192"/>
                    <a:gd name="T13" fmla="*/ 122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2" h="219">
                      <a:moveTo>
                        <a:pt x="0" y="122"/>
                      </a:moveTo>
                      <a:lnTo>
                        <a:pt x="0" y="219"/>
                      </a:lnTo>
                      <a:lnTo>
                        <a:pt x="22" y="218"/>
                      </a:lnTo>
                      <a:lnTo>
                        <a:pt x="22" y="133"/>
                      </a:lnTo>
                      <a:lnTo>
                        <a:pt x="192" y="19"/>
                      </a:lnTo>
                      <a:lnTo>
                        <a:pt x="178" y="0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1" name="AutoShape 176">
                  <a:extLst>
                    <a:ext uri="{FF2B5EF4-FFF2-40B4-BE49-F238E27FC236}">
                      <a16:creationId xmlns:a16="http://schemas.microsoft.com/office/drawing/2014/main" id="{6DF3703F-F00A-4C52-8FAF-9E76AB04B2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087311">
                  <a:off x="3290" y="2189"/>
                  <a:ext cx="170" cy="114"/>
                </a:xfrm>
                <a:prstGeom prst="roundRect">
                  <a:avLst>
                    <a:gd name="adj" fmla="val 31764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62" name="Group 179">
                  <a:extLst>
                    <a:ext uri="{FF2B5EF4-FFF2-40B4-BE49-F238E27FC236}">
                      <a16:creationId xmlns:a16="http://schemas.microsoft.com/office/drawing/2014/main" id="{8DAE8DDE-15EC-4C0B-86E1-4C57430B8BC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2439" y="2189"/>
                  <a:ext cx="306" cy="313"/>
                  <a:chOff x="2587" y="2500"/>
                  <a:chExt cx="306" cy="313"/>
                </a:xfrm>
              </p:grpSpPr>
              <p:sp>
                <p:nvSpPr>
                  <p:cNvPr id="265" name="Freeform 177">
                    <a:extLst>
                      <a:ext uri="{FF2B5EF4-FFF2-40B4-BE49-F238E27FC236}">
                        <a16:creationId xmlns:a16="http://schemas.microsoft.com/office/drawing/2014/main" id="{AF62816C-6979-4F35-AD27-D8C9392C90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7" y="2594"/>
                    <a:ext cx="192" cy="219"/>
                  </a:xfrm>
                  <a:custGeom>
                    <a:avLst/>
                    <a:gdLst>
                      <a:gd name="T0" fmla="*/ 0 w 192"/>
                      <a:gd name="T1" fmla="*/ 122 h 219"/>
                      <a:gd name="T2" fmla="*/ 0 w 192"/>
                      <a:gd name="T3" fmla="*/ 219 h 219"/>
                      <a:gd name="T4" fmla="*/ 22 w 192"/>
                      <a:gd name="T5" fmla="*/ 218 h 219"/>
                      <a:gd name="T6" fmla="*/ 22 w 192"/>
                      <a:gd name="T7" fmla="*/ 133 h 219"/>
                      <a:gd name="T8" fmla="*/ 192 w 192"/>
                      <a:gd name="T9" fmla="*/ 19 h 219"/>
                      <a:gd name="T10" fmla="*/ 178 w 192"/>
                      <a:gd name="T11" fmla="*/ 0 h 219"/>
                      <a:gd name="T12" fmla="*/ 0 w 192"/>
                      <a:gd name="T13" fmla="*/ 122 h 2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2" h="219">
                        <a:moveTo>
                          <a:pt x="0" y="122"/>
                        </a:moveTo>
                        <a:lnTo>
                          <a:pt x="0" y="219"/>
                        </a:lnTo>
                        <a:lnTo>
                          <a:pt x="22" y="218"/>
                        </a:lnTo>
                        <a:lnTo>
                          <a:pt x="22" y="133"/>
                        </a:lnTo>
                        <a:lnTo>
                          <a:pt x="192" y="19"/>
                        </a:lnTo>
                        <a:lnTo>
                          <a:pt x="178" y="0"/>
                        </a:lnTo>
                        <a:lnTo>
                          <a:pt x="0" y="12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6" name="AutoShape 178">
                    <a:extLst>
                      <a:ext uri="{FF2B5EF4-FFF2-40B4-BE49-F238E27FC236}">
                        <a16:creationId xmlns:a16="http://schemas.microsoft.com/office/drawing/2014/main" id="{C14D9B72-55B9-4D46-B756-D903F0608B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087311">
                    <a:off x="2723" y="2500"/>
                    <a:ext cx="170" cy="114"/>
                  </a:xfrm>
                  <a:prstGeom prst="roundRect">
                    <a:avLst>
                      <a:gd name="adj" fmla="val 31764"/>
                    </a:avLst>
                  </a:prstGeom>
                  <a:solidFill>
                    <a:srgbClr val="0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63" name="Freeform 214">
                  <a:extLst>
                    <a:ext uri="{FF2B5EF4-FFF2-40B4-BE49-F238E27FC236}">
                      <a16:creationId xmlns:a16="http://schemas.microsoft.com/office/drawing/2014/main" id="{8C1D760A-EE62-48A5-9808-2E00670E7A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6" y="2359"/>
                  <a:ext cx="567" cy="283"/>
                </a:xfrm>
                <a:custGeom>
                  <a:avLst/>
                  <a:gdLst>
                    <a:gd name="T0" fmla="*/ 0 w 737"/>
                    <a:gd name="T1" fmla="*/ 142 h 283"/>
                    <a:gd name="T2" fmla="*/ 0 w 737"/>
                    <a:gd name="T3" fmla="*/ 255 h 283"/>
                    <a:gd name="T4" fmla="*/ 227 w 737"/>
                    <a:gd name="T5" fmla="*/ 283 h 283"/>
                    <a:gd name="T6" fmla="*/ 510 w 737"/>
                    <a:gd name="T7" fmla="*/ 283 h 283"/>
                    <a:gd name="T8" fmla="*/ 737 w 737"/>
                    <a:gd name="T9" fmla="*/ 255 h 283"/>
                    <a:gd name="T10" fmla="*/ 737 w 737"/>
                    <a:gd name="T11" fmla="*/ 142 h 283"/>
                    <a:gd name="T12" fmla="*/ 652 w 737"/>
                    <a:gd name="T13" fmla="*/ 113 h 283"/>
                    <a:gd name="T14" fmla="*/ 567 w 737"/>
                    <a:gd name="T15" fmla="*/ 28 h 283"/>
                    <a:gd name="T16" fmla="*/ 369 w 737"/>
                    <a:gd name="T17" fmla="*/ 0 h 283"/>
                    <a:gd name="T18" fmla="*/ 170 w 737"/>
                    <a:gd name="T19" fmla="*/ 28 h 283"/>
                    <a:gd name="T20" fmla="*/ 85 w 737"/>
                    <a:gd name="T21" fmla="*/ 113 h 283"/>
                    <a:gd name="T22" fmla="*/ 0 w 737"/>
                    <a:gd name="T23" fmla="*/ 142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37" h="283">
                      <a:moveTo>
                        <a:pt x="0" y="142"/>
                      </a:moveTo>
                      <a:lnTo>
                        <a:pt x="0" y="255"/>
                      </a:lnTo>
                      <a:lnTo>
                        <a:pt x="227" y="283"/>
                      </a:lnTo>
                      <a:lnTo>
                        <a:pt x="510" y="283"/>
                      </a:lnTo>
                      <a:lnTo>
                        <a:pt x="737" y="255"/>
                      </a:lnTo>
                      <a:lnTo>
                        <a:pt x="737" y="142"/>
                      </a:lnTo>
                      <a:lnTo>
                        <a:pt x="652" y="113"/>
                      </a:lnTo>
                      <a:lnTo>
                        <a:pt x="567" y="28"/>
                      </a:lnTo>
                      <a:lnTo>
                        <a:pt x="369" y="0"/>
                      </a:lnTo>
                      <a:lnTo>
                        <a:pt x="170" y="28"/>
                      </a:lnTo>
                      <a:lnTo>
                        <a:pt x="85" y="113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4" name="AutoShape 215" descr="横線 (太)">
                  <a:extLst>
                    <a:ext uri="{FF2B5EF4-FFF2-40B4-BE49-F238E27FC236}">
                      <a16:creationId xmlns:a16="http://schemas.microsoft.com/office/drawing/2014/main" id="{89D2DCD9-E159-4439-B0A6-3273FDA1F0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6" y="2501"/>
                  <a:ext cx="227" cy="113"/>
                </a:xfrm>
                <a:prstGeom prst="roundRect">
                  <a:avLst>
                    <a:gd name="adj" fmla="val 32745"/>
                  </a:avLst>
                </a:prstGeom>
                <a:solidFill>
                  <a:srgbClr val="FFFF00"/>
                </a:solidFill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CB78483B-3371-46B6-BD29-5E7BABDD4813}"/>
                  </a:ext>
                </a:extLst>
              </p:cNvPr>
              <p:cNvSpPr/>
              <p:nvPr/>
            </p:nvSpPr>
            <p:spPr bwMode="auto">
              <a:xfrm rot="900000">
                <a:off x="5308403" y="4228504"/>
                <a:ext cx="467005" cy="223978"/>
              </a:xfrm>
              <a:custGeom>
                <a:avLst/>
                <a:gdLst>
                  <a:gd name="connsiteX0" fmla="*/ 233502 w 467005"/>
                  <a:gd name="connsiteY0" fmla="*/ 0 h 223978"/>
                  <a:gd name="connsiteX1" fmla="*/ 450875 w 467005"/>
                  <a:gd name="connsiteY1" fmla="*/ 144084 h 223978"/>
                  <a:gd name="connsiteX2" fmla="*/ 467005 w 467005"/>
                  <a:gd name="connsiteY2" fmla="*/ 223978 h 223978"/>
                  <a:gd name="connsiteX3" fmla="*/ 233502 w 467005"/>
                  <a:gd name="connsiteY3" fmla="*/ 219864 h 223978"/>
                  <a:gd name="connsiteX4" fmla="*/ 0 w 467005"/>
                  <a:gd name="connsiteY4" fmla="*/ 223978 h 223978"/>
                  <a:gd name="connsiteX5" fmla="*/ 16129 w 467005"/>
                  <a:gd name="connsiteY5" fmla="*/ 144084 h 223978"/>
                  <a:gd name="connsiteX6" fmla="*/ 233502 w 467005"/>
                  <a:gd name="connsiteY6" fmla="*/ 0 h 223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7005" h="223978">
                    <a:moveTo>
                      <a:pt x="233502" y="0"/>
                    </a:moveTo>
                    <a:cubicBezTo>
                      <a:pt x="331221" y="0"/>
                      <a:pt x="415062" y="59412"/>
                      <a:pt x="450875" y="144084"/>
                    </a:cubicBezTo>
                    <a:lnTo>
                      <a:pt x="467005" y="223978"/>
                    </a:lnTo>
                    <a:lnTo>
                      <a:pt x="233502" y="219864"/>
                    </a:lnTo>
                    <a:lnTo>
                      <a:pt x="0" y="223978"/>
                    </a:lnTo>
                    <a:lnTo>
                      <a:pt x="16129" y="144084"/>
                    </a:lnTo>
                    <a:cubicBezTo>
                      <a:pt x="51943" y="59412"/>
                      <a:pt x="135784" y="0"/>
                      <a:pt x="23350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6" name="四角形: 角を丸くする 465">
                <a:extLst>
                  <a:ext uri="{FF2B5EF4-FFF2-40B4-BE49-F238E27FC236}">
                    <a16:creationId xmlns:a16="http://schemas.microsoft.com/office/drawing/2014/main" id="{3C4E9BEE-3EB1-4E6B-9A36-01DE57EAAAA1}"/>
                  </a:ext>
                </a:extLst>
              </p:cNvPr>
              <p:cNvSpPr/>
              <p:nvPr/>
            </p:nvSpPr>
            <p:spPr bwMode="auto">
              <a:xfrm rot="20779692">
                <a:off x="4990485" y="4964383"/>
                <a:ext cx="300971" cy="8860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四角形: 角を丸くする 466">
                <a:extLst>
                  <a:ext uri="{FF2B5EF4-FFF2-40B4-BE49-F238E27FC236}">
                    <a16:creationId xmlns:a16="http://schemas.microsoft.com/office/drawing/2014/main" id="{85F24CD8-EFE2-427C-81C5-A991B2A6546E}"/>
                  </a:ext>
                </a:extLst>
              </p:cNvPr>
              <p:cNvSpPr/>
              <p:nvPr/>
            </p:nvSpPr>
            <p:spPr bwMode="auto">
              <a:xfrm rot="17135532">
                <a:off x="4911716" y="5042077"/>
                <a:ext cx="183607" cy="8860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8" name="四角形: 角を丸くする 467">
                <a:extLst>
                  <a:ext uri="{FF2B5EF4-FFF2-40B4-BE49-F238E27FC236}">
                    <a16:creationId xmlns:a16="http://schemas.microsoft.com/office/drawing/2014/main" id="{17763C49-F2FE-442A-A6BE-F383945492E2}"/>
                  </a:ext>
                </a:extLst>
              </p:cNvPr>
              <p:cNvSpPr/>
              <p:nvPr/>
            </p:nvSpPr>
            <p:spPr bwMode="auto">
              <a:xfrm rot="2700000">
                <a:off x="5350950" y="5046211"/>
                <a:ext cx="300971" cy="8860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9" name="四角形: 角を丸くする 468">
                <a:extLst>
                  <a:ext uri="{FF2B5EF4-FFF2-40B4-BE49-F238E27FC236}">
                    <a16:creationId xmlns:a16="http://schemas.microsoft.com/office/drawing/2014/main" id="{5E2B480B-D43B-4B39-B37B-C6B80641F0BB}"/>
                  </a:ext>
                </a:extLst>
              </p:cNvPr>
              <p:cNvSpPr/>
              <p:nvPr/>
            </p:nvSpPr>
            <p:spPr bwMode="auto">
              <a:xfrm rot="17135532">
                <a:off x="5473691" y="5169077"/>
                <a:ext cx="183607" cy="8860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2" name="正方形/長方形 471">
              <a:extLst>
                <a:ext uri="{FF2B5EF4-FFF2-40B4-BE49-F238E27FC236}">
                  <a16:creationId xmlns:a16="http://schemas.microsoft.com/office/drawing/2014/main" id="{C9D5BDFF-922A-4D59-8FE5-A33DCF0C61A5}"/>
                </a:ext>
              </a:extLst>
            </p:cNvPr>
            <p:cNvSpPr/>
            <p:nvPr/>
          </p:nvSpPr>
          <p:spPr bwMode="auto">
            <a:xfrm>
              <a:off x="2092390" y="5181420"/>
              <a:ext cx="621418" cy="46826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正方形/長方形 472">
              <a:extLst>
                <a:ext uri="{FF2B5EF4-FFF2-40B4-BE49-F238E27FC236}">
                  <a16:creationId xmlns:a16="http://schemas.microsoft.com/office/drawing/2014/main" id="{55E96234-3947-4694-91CB-D0533466E1F7}"/>
                </a:ext>
              </a:extLst>
            </p:cNvPr>
            <p:cNvSpPr/>
            <p:nvPr/>
          </p:nvSpPr>
          <p:spPr bwMode="auto">
            <a:xfrm>
              <a:off x="2000950" y="5333820"/>
              <a:ext cx="621418" cy="46826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正方形/長方形 473">
              <a:extLst>
                <a:ext uri="{FF2B5EF4-FFF2-40B4-BE49-F238E27FC236}">
                  <a16:creationId xmlns:a16="http://schemas.microsoft.com/office/drawing/2014/main" id="{2E3BDBC6-8D40-4A59-BC5B-9BECD83D6EDA}"/>
                </a:ext>
              </a:extLst>
            </p:cNvPr>
            <p:cNvSpPr/>
            <p:nvPr/>
          </p:nvSpPr>
          <p:spPr bwMode="auto">
            <a:xfrm>
              <a:off x="2275270" y="5067120"/>
              <a:ext cx="621418" cy="46826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1" name="グループ化 690">
            <a:extLst>
              <a:ext uri="{FF2B5EF4-FFF2-40B4-BE49-F238E27FC236}">
                <a16:creationId xmlns:a16="http://schemas.microsoft.com/office/drawing/2014/main" id="{C8A20D2E-E3B4-471A-8D78-93E5C9435412}"/>
              </a:ext>
            </a:extLst>
          </p:cNvPr>
          <p:cNvGrpSpPr/>
          <p:nvPr/>
        </p:nvGrpSpPr>
        <p:grpSpPr>
          <a:xfrm>
            <a:off x="3484265" y="4391437"/>
            <a:ext cx="2814376" cy="1500549"/>
            <a:chOff x="5373465" y="4923767"/>
            <a:chExt cx="4135256" cy="2204807"/>
          </a:xfrm>
        </p:grpSpPr>
        <p:sp>
          <p:nvSpPr>
            <p:cNvPr id="400" name="稲妻 399">
              <a:extLst>
                <a:ext uri="{FF2B5EF4-FFF2-40B4-BE49-F238E27FC236}">
                  <a16:creationId xmlns:a16="http://schemas.microsoft.com/office/drawing/2014/main" id="{2E8EB79E-2602-4CF3-B006-EE1B146FC435}"/>
                </a:ext>
              </a:extLst>
            </p:cNvPr>
            <p:cNvSpPr/>
            <p:nvPr/>
          </p:nvSpPr>
          <p:spPr bwMode="auto">
            <a:xfrm rot="4500000">
              <a:off x="8033583" y="4868403"/>
              <a:ext cx="326199" cy="436928"/>
            </a:xfrm>
            <a:prstGeom prst="lightningBol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稲妻 400">
              <a:extLst>
                <a:ext uri="{FF2B5EF4-FFF2-40B4-BE49-F238E27FC236}">
                  <a16:creationId xmlns:a16="http://schemas.microsoft.com/office/drawing/2014/main" id="{47BEA1B2-1225-4738-B9E2-68152B56A9FA}"/>
                </a:ext>
              </a:extLst>
            </p:cNvPr>
            <p:cNvSpPr/>
            <p:nvPr/>
          </p:nvSpPr>
          <p:spPr bwMode="auto">
            <a:xfrm rot="6300000">
              <a:off x="8096221" y="5138818"/>
              <a:ext cx="254866" cy="297730"/>
            </a:xfrm>
            <a:prstGeom prst="lightningBol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1AD05481-640E-4BBE-B6D2-8763CA6DDD2A}"/>
                </a:ext>
              </a:extLst>
            </p:cNvPr>
            <p:cNvGrpSpPr/>
            <p:nvPr/>
          </p:nvGrpSpPr>
          <p:grpSpPr>
            <a:xfrm>
              <a:off x="7820151" y="5683154"/>
              <a:ext cx="1688570" cy="1184137"/>
              <a:chOff x="2378319" y="2258871"/>
              <a:chExt cx="1688570" cy="1184137"/>
            </a:xfrm>
          </p:grpSpPr>
          <p:sp>
            <p:nvSpPr>
              <p:cNvPr id="545" name="四角形: 角を丸くする 544">
                <a:extLst>
                  <a:ext uri="{FF2B5EF4-FFF2-40B4-BE49-F238E27FC236}">
                    <a16:creationId xmlns:a16="http://schemas.microsoft.com/office/drawing/2014/main" id="{53D53778-8031-40C7-8C73-E2D27CCAFA97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四角形: 角を丸くする 545">
                <a:extLst>
                  <a:ext uri="{FF2B5EF4-FFF2-40B4-BE49-F238E27FC236}">
                    <a16:creationId xmlns:a16="http://schemas.microsoft.com/office/drawing/2014/main" id="{507B110A-0A1A-4D64-8D1E-856C04CA8DF1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台形 546">
                <a:extLst>
                  <a:ext uri="{FF2B5EF4-FFF2-40B4-BE49-F238E27FC236}">
                    <a16:creationId xmlns:a16="http://schemas.microsoft.com/office/drawing/2014/main" id="{6A8B771D-62A3-40E5-B7B1-3BBD15DD3776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台形 547">
                <a:extLst>
                  <a:ext uri="{FF2B5EF4-FFF2-40B4-BE49-F238E27FC236}">
                    <a16:creationId xmlns:a16="http://schemas.microsoft.com/office/drawing/2014/main" id="{80E7EDCD-8FBB-4AF4-BC05-A597437DB73F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四角形: 角を丸くする 548">
                <a:extLst>
                  <a:ext uri="{FF2B5EF4-FFF2-40B4-BE49-F238E27FC236}">
                    <a16:creationId xmlns:a16="http://schemas.microsoft.com/office/drawing/2014/main" id="{FB920CDF-27C6-4ED8-907D-FE055C1D7660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3ECDC3F2-F59D-41C0-913A-4603418609E0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四角形: 角を丸くする 550">
                <a:extLst>
                  <a:ext uri="{FF2B5EF4-FFF2-40B4-BE49-F238E27FC236}">
                    <a16:creationId xmlns:a16="http://schemas.microsoft.com/office/drawing/2014/main" id="{DB5B7452-7970-46BF-BB2D-2C18BFDE3C20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EE7F7A7D-B3C9-4396-9940-F76B0CF9961C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066ED2EA-18CB-4DBD-80EA-611C821EEC4D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四角形: 角を丸くする 553">
                <a:extLst>
                  <a:ext uri="{FF2B5EF4-FFF2-40B4-BE49-F238E27FC236}">
                    <a16:creationId xmlns:a16="http://schemas.microsoft.com/office/drawing/2014/main" id="{EF2F1240-5C06-431D-A111-10F26BBAF98A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55ABEE76-8FF6-4C8C-A405-74BD385F1051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正方形/長方形 555">
                <a:extLst>
                  <a:ext uri="{FF2B5EF4-FFF2-40B4-BE49-F238E27FC236}">
                    <a16:creationId xmlns:a16="http://schemas.microsoft.com/office/drawing/2014/main" id="{58FA6457-C580-43BC-BCE9-07FF973F9CA0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B1655680-E3E3-4D2B-B5B1-A95FB9198F2F}"/>
                </a:ext>
              </a:extLst>
            </p:cNvPr>
            <p:cNvGrpSpPr/>
            <p:nvPr/>
          </p:nvGrpSpPr>
          <p:grpSpPr>
            <a:xfrm>
              <a:off x="6029331" y="5146043"/>
              <a:ext cx="2101869" cy="1982531"/>
              <a:chOff x="2134009" y="3699030"/>
              <a:chExt cx="2101869" cy="1982531"/>
            </a:xfrm>
          </p:grpSpPr>
          <p:sp>
            <p:nvSpPr>
              <p:cNvPr id="558" name="四角形: 角を丸くする 557">
                <a:extLst>
                  <a:ext uri="{FF2B5EF4-FFF2-40B4-BE49-F238E27FC236}">
                    <a16:creationId xmlns:a16="http://schemas.microsoft.com/office/drawing/2014/main" id="{EAF52A4D-0368-40EB-813F-EFCEBEB458FB}"/>
                  </a:ext>
                </a:extLst>
              </p:cNvPr>
              <p:cNvSpPr/>
              <p:nvPr/>
            </p:nvSpPr>
            <p:spPr bwMode="auto">
              <a:xfrm>
                <a:off x="4088995" y="4203356"/>
                <a:ext cx="146883" cy="256526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四角形: 角を丸くする 558">
                <a:extLst>
                  <a:ext uri="{FF2B5EF4-FFF2-40B4-BE49-F238E27FC236}">
                    <a16:creationId xmlns:a16="http://schemas.microsoft.com/office/drawing/2014/main" id="{C9C8285E-C5BE-4E54-9B93-14A27B458EA4}"/>
                  </a:ext>
                </a:extLst>
              </p:cNvPr>
              <p:cNvSpPr/>
              <p:nvPr/>
            </p:nvSpPr>
            <p:spPr bwMode="auto">
              <a:xfrm>
                <a:off x="2134009" y="4203356"/>
                <a:ext cx="146883" cy="256526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四角形: 角を丸くする 559">
                <a:extLst>
                  <a:ext uri="{FF2B5EF4-FFF2-40B4-BE49-F238E27FC236}">
                    <a16:creationId xmlns:a16="http://schemas.microsoft.com/office/drawing/2014/main" id="{129CACA0-8E88-4031-884A-D316E4032257}"/>
                  </a:ext>
                </a:extLst>
              </p:cNvPr>
              <p:cNvSpPr/>
              <p:nvPr/>
            </p:nvSpPr>
            <p:spPr bwMode="auto">
              <a:xfrm>
                <a:off x="3826695" y="5256474"/>
                <a:ext cx="281136" cy="425087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四角形: 角を丸くする 560">
                <a:extLst>
                  <a:ext uri="{FF2B5EF4-FFF2-40B4-BE49-F238E27FC236}">
                    <a16:creationId xmlns:a16="http://schemas.microsoft.com/office/drawing/2014/main" id="{28A6AEA7-6C1D-4E6D-BB24-6340628E7C63}"/>
                  </a:ext>
                </a:extLst>
              </p:cNvPr>
              <p:cNvSpPr/>
              <p:nvPr/>
            </p:nvSpPr>
            <p:spPr bwMode="auto">
              <a:xfrm>
                <a:off x="2274120" y="5256474"/>
                <a:ext cx="281136" cy="425087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52DDBBF4-4AD9-453E-AC78-E317A24B6011}"/>
                  </a:ext>
                </a:extLst>
              </p:cNvPr>
              <p:cNvSpPr/>
              <p:nvPr/>
            </p:nvSpPr>
            <p:spPr bwMode="auto">
              <a:xfrm>
                <a:off x="2255070" y="3699030"/>
                <a:ext cx="1850211" cy="763453"/>
              </a:xfrm>
              <a:custGeom>
                <a:avLst/>
                <a:gdLst>
                  <a:gd name="connsiteX0" fmla="*/ 176172 w 1850211"/>
                  <a:gd name="connsiteY0" fmla="*/ 0 h 763453"/>
                  <a:gd name="connsiteX1" fmla="*/ 1674040 w 1850211"/>
                  <a:gd name="connsiteY1" fmla="*/ 0 h 763453"/>
                  <a:gd name="connsiteX2" fmla="*/ 1774005 w 1850211"/>
                  <a:gd name="connsiteY2" fmla="*/ 99965 h 763453"/>
                  <a:gd name="connsiteX3" fmla="*/ 1774005 w 1850211"/>
                  <a:gd name="connsiteY3" fmla="*/ 106460 h 763453"/>
                  <a:gd name="connsiteX4" fmla="*/ 1776457 w 1850211"/>
                  <a:gd name="connsiteY4" fmla="*/ 106460 h 763453"/>
                  <a:gd name="connsiteX5" fmla="*/ 1850211 w 1850211"/>
                  <a:gd name="connsiteY5" fmla="*/ 763453 h 763453"/>
                  <a:gd name="connsiteX6" fmla="*/ 0 w 1850211"/>
                  <a:gd name="connsiteY6" fmla="*/ 763453 h 763453"/>
                  <a:gd name="connsiteX7" fmla="*/ 73754 w 1850211"/>
                  <a:gd name="connsiteY7" fmla="*/ 106460 h 763453"/>
                  <a:gd name="connsiteX8" fmla="*/ 76207 w 1850211"/>
                  <a:gd name="connsiteY8" fmla="*/ 106460 h 763453"/>
                  <a:gd name="connsiteX9" fmla="*/ 76207 w 1850211"/>
                  <a:gd name="connsiteY9" fmla="*/ 99965 h 763453"/>
                  <a:gd name="connsiteX10" fmla="*/ 176172 w 1850211"/>
                  <a:gd name="connsiteY10" fmla="*/ 0 h 763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0211" h="763453">
                    <a:moveTo>
                      <a:pt x="176172" y="0"/>
                    </a:moveTo>
                    <a:lnTo>
                      <a:pt x="1674040" y="0"/>
                    </a:lnTo>
                    <a:cubicBezTo>
                      <a:pt x="1729249" y="0"/>
                      <a:pt x="1774005" y="44756"/>
                      <a:pt x="1774005" y="99965"/>
                    </a:cubicBezTo>
                    <a:lnTo>
                      <a:pt x="1774005" y="106460"/>
                    </a:lnTo>
                    <a:lnTo>
                      <a:pt x="1776457" y="106460"/>
                    </a:lnTo>
                    <a:lnTo>
                      <a:pt x="1850211" y="763453"/>
                    </a:lnTo>
                    <a:lnTo>
                      <a:pt x="0" y="763453"/>
                    </a:lnTo>
                    <a:lnTo>
                      <a:pt x="73754" y="106460"/>
                    </a:lnTo>
                    <a:lnTo>
                      <a:pt x="76207" y="106460"/>
                    </a:lnTo>
                    <a:lnTo>
                      <a:pt x="76207" y="99965"/>
                    </a:lnTo>
                    <a:cubicBezTo>
                      <a:pt x="76207" y="44756"/>
                      <a:pt x="120963" y="0"/>
                      <a:pt x="17617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台形 562">
                <a:extLst>
                  <a:ext uri="{FF2B5EF4-FFF2-40B4-BE49-F238E27FC236}">
                    <a16:creationId xmlns:a16="http://schemas.microsoft.com/office/drawing/2014/main" id="{960EED5C-C69E-4C65-A730-268121F3646E}"/>
                  </a:ext>
                </a:extLst>
              </p:cNvPr>
              <p:cNvSpPr/>
              <p:nvPr/>
            </p:nvSpPr>
            <p:spPr bwMode="auto">
              <a:xfrm>
                <a:off x="2207452" y="4462483"/>
                <a:ext cx="1945448" cy="361440"/>
              </a:xfrm>
              <a:prstGeom prst="trapezoid">
                <a:avLst>
                  <a:gd name="adj" fmla="val 12019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台形 563">
                <a:extLst>
                  <a:ext uri="{FF2B5EF4-FFF2-40B4-BE49-F238E27FC236}">
                    <a16:creationId xmlns:a16="http://schemas.microsoft.com/office/drawing/2014/main" id="{34FBB7C8-C206-4FA0-9D5D-A7D96CEEC417}"/>
                  </a:ext>
                </a:extLst>
              </p:cNvPr>
              <p:cNvSpPr/>
              <p:nvPr/>
            </p:nvSpPr>
            <p:spPr bwMode="auto">
              <a:xfrm>
                <a:off x="2312226" y="3771900"/>
                <a:ext cx="1735900" cy="690583"/>
              </a:xfrm>
              <a:prstGeom prst="trapezoid">
                <a:avLst>
                  <a:gd name="adj" fmla="val 11226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台形 564">
                <a:extLst>
                  <a:ext uri="{FF2B5EF4-FFF2-40B4-BE49-F238E27FC236}">
                    <a16:creationId xmlns:a16="http://schemas.microsoft.com/office/drawing/2014/main" id="{89E29440-B75B-4779-99C4-ECB998271BC3}"/>
                  </a:ext>
                </a:extLst>
              </p:cNvPr>
              <p:cNvSpPr/>
              <p:nvPr/>
            </p:nvSpPr>
            <p:spPr bwMode="auto">
              <a:xfrm>
                <a:off x="2207452" y="4823923"/>
                <a:ext cx="1945448" cy="361440"/>
              </a:xfrm>
              <a:prstGeom prst="trapezoid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A647D2D3-BCE8-4A46-A373-61D22AB8F54B}"/>
                  </a:ext>
                </a:extLst>
              </p:cNvPr>
              <p:cNvSpPr/>
              <p:nvPr/>
            </p:nvSpPr>
            <p:spPr bwMode="auto">
              <a:xfrm>
                <a:off x="2274120" y="4869628"/>
                <a:ext cx="402675" cy="213423"/>
              </a:xfrm>
              <a:custGeom>
                <a:avLst/>
                <a:gdLst>
                  <a:gd name="connsiteX0" fmla="*/ 0 w 585065"/>
                  <a:gd name="connsiteY0" fmla="*/ 0 h 270030"/>
                  <a:gd name="connsiteX1" fmla="*/ 517558 w 585065"/>
                  <a:gd name="connsiteY1" fmla="*/ 0 h 270030"/>
                  <a:gd name="connsiteX2" fmla="*/ 585065 w 585065"/>
                  <a:gd name="connsiteY2" fmla="*/ 270030 h 270030"/>
                  <a:gd name="connsiteX3" fmla="*/ 0 w 585065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65" h="270030">
                    <a:moveTo>
                      <a:pt x="0" y="0"/>
                    </a:moveTo>
                    <a:lnTo>
                      <a:pt x="517558" y="0"/>
                    </a:lnTo>
                    <a:lnTo>
                      <a:pt x="585065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6672B82E-C496-4100-AC4C-EA3DF11DD7F1}"/>
                  </a:ext>
                </a:extLst>
              </p:cNvPr>
              <p:cNvSpPr/>
              <p:nvPr/>
            </p:nvSpPr>
            <p:spPr bwMode="auto">
              <a:xfrm flipH="1">
                <a:off x="3679057" y="4869628"/>
                <a:ext cx="402675" cy="213423"/>
              </a:xfrm>
              <a:custGeom>
                <a:avLst/>
                <a:gdLst>
                  <a:gd name="connsiteX0" fmla="*/ 0 w 585065"/>
                  <a:gd name="connsiteY0" fmla="*/ 0 h 270030"/>
                  <a:gd name="connsiteX1" fmla="*/ 517558 w 585065"/>
                  <a:gd name="connsiteY1" fmla="*/ 0 h 270030"/>
                  <a:gd name="connsiteX2" fmla="*/ 585065 w 585065"/>
                  <a:gd name="connsiteY2" fmla="*/ 270030 h 270030"/>
                  <a:gd name="connsiteX3" fmla="*/ 0 w 585065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65" h="270030">
                    <a:moveTo>
                      <a:pt x="0" y="0"/>
                    </a:moveTo>
                    <a:lnTo>
                      <a:pt x="517558" y="0"/>
                    </a:lnTo>
                    <a:lnTo>
                      <a:pt x="585065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四角形: 上の 2 つの角を丸める 567">
                <a:extLst>
                  <a:ext uri="{FF2B5EF4-FFF2-40B4-BE49-F238E27FC236}">
                    <a16:creationId xmlns:a16="http://schemas.microsoft.com/office/drawing/2014/main" id="{0B0BDA4B-C952-4EA6-BE3F-51C2A3DD3873}"/>
                  </a:ext>
                </a:extLst>
              </p:cNvPr>
              <p:cNvSpPr/>
              <p:nvPr/>
            </p:nvSpPr>
            <p:spPr bwMode="auto">
              <a:xfrm>
                <a:off x="2188402" y="5083051"/>
                <a:ext cx="1983548" cy="339382"/>
              </a:xfrm>
              <a:prstGeom prst="round2SameRect">
                <a:avLst>
                  <a:gd name="adj1" fmla="val 10843"/>
                  <a:gd name="adj2" fmla="val 39548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9" name="四角形: 上の 2 つの角を丸める 568">
                <a:extLst>
                  <a:ext uri="{FF2B5EF4-FFF2-40B4-BE49-F238E27FC236}">
                    <a16:creationId xmlns:a16="http://schemas.microsoft.com/office/drawing/2014/main" id="{5C830079-BD04-4DBA-A117-E6006F0F2BE8}"/>
                  </a:ext>
                </a:extLst>
              </p:cNvPr>
              <p:cNvSpPr/>
              <p:nvPr/>
            </p:nvSpPr>
            <p:spPr bwMode="auto">
              <a:xfrm>
                <a:off x="2597977" y="5190166"/>
                <a:ext cx="1164398" cy="94660"/>
              </a:xfrm>
              <a:prstGeom prst="round2SameRect">
                <a:avLst>
                  <a:gd name="adj1" fmla="val 10843"/>
                  <a:gd name="adj2" fmla="val 3954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0" name="正方形/長方形 569">
                <a:extLst>
                  <a:ext uri="{FF2B5EF4-FFF2-40B4-BE49-F238E27FC236}">
                    <a16:creationId xmlns:a16="http://schemas.microsoft.com/office/drawing/2014/main" id="{FFB2F3B8-46C7-4E75-8440-4ABA56396F30}"/>
                  </a:ext>
                </a:extLst>
              </p:cNvPr>
              <p:cNvSpPr/>
              <p:nvPr/>
            </p:nvSpPr>
            <p:spPr bwMode="auto">
              <a:xfrm>
                <a:off x="2959925" y="5199653"/>
                <a:ext cx="440500" cy="26676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6" name="フリーフォーム: 図形 575">
              <a:extLst>
                <a:ext uri="{FF2B5EF4-FFF2-40B4-BE49-F238E27FC236}">
                  <a16:creationId xmlns:a16="http://schemas.microsoft.com/office/drawing/2014/main" id="{7C15C6F8-B950-4145-BBE3-19492A740500}"/>
                </a:ext>
              </a:extLst>
            </p:cNvPr>
            <p:cNvSpPr/>
            <p:nvPr/>
          </p:nvSpPr>
          <p:spPr bwMode="auto">
            <a:xfrm rot="16200000">
              <a:off x="5812579" y="5115680"/>
              <a:ext cx="634758" cy="1512985"/>
            </a:xfrm>
            <a:custGeom>
              <a:avLst/>
              <a:gdLst>
                <a:gd name="connsiteX0" fmla="*/ 508496 w 634758"/>
                <a:gd name="connsiteY0" fmla="*/ 315212 h 1512985"/>
                <a:gd name="connsiteX1" fmla="*/ 508496 w 634758"/>
                <a:gd name="connsiteY1" fmla="*/ 597648 h 1512985"/>
                <a:gd name="connsiteX2" fmla="*/ 455185 w 634758"/>
                <a:gd name="connsiteY2" fmla="*/ 597648 h 1512985"/>
                <a:gd name="connsiteX3" fmla="*/ 455185 w 634758"/>
                <a:gd name="connsiteY3" fmla="*/ 315212 h 1512985"/>
                <a:gd name="connsiteX4" fmla="*/ 318955 w 634758"/>
                <a:gd name="connsiteY4" fmla="*/ 178982 h 1512985"/>
                <a:gd name="connsiteX5" fmla="*/ 318955 w 634758"/>
                <a:gd name="connsiteY5" fmla="*/ 178981 h 1512985"/>
                <a:gd name="connsiteX6" fmla="*/ 182726 w 634758"/>
                <a:gd name="connsiteY6" fmla="*/ 315211 h 1512985"/>
                <a:gd name="connsiteX7" fmla="*/ 182724 w 634758"/>
                <a:gd name="connsiteY7" fmla="*/ 1255974 h 1512985"/>
                <a:gd name="connsiteX8" fmla="*/ 129414 w 634758"/>
                <a:gd name="connsiteY8" fmla="*/ 1255974 h 1512985"/>
                <a:gd name="connsiteX9" fmla="*/ 129415 w 634758"/>
                <a:gd name="connsiteY9" fmla="*/ 315212 h 1512985"/>
                <a:gd name="connsiteX10" fmla="*/ 318955 w 634758"/>
                <a:gd name="connsiteY10" fmla="*/ 125671 h 1512985"/>
                <a:gd name="connsiteX11" fmla="*/ 508496 w 634758"/>
                <a:gd name="connsiteY11" fmla="*/ 315212 h 1512985"/>
                <a:gd name="connsiteX12" fmla="*/ 634758 w 634758"/>
                <a:gd name="connsiteY12" fmla="*/ 597648 h 1512985"/>
                <a:gd name="connsiteX13" fmla="*/ 584470 w 634758"/>
                <a:gd name="connsiteY13" fmla="*/ 597648 h 1512985"/>
                <a:gd name="connsiteX14" fmla="*/ 584470 w 634758"/>
                <a:gd name="connsiteY14" fmla="*/ 317379 h 1512985"/>
                <a:gd name="connsiteX15" fmla="*/ 317380 w 634758"/>
                <a:gd name="connsiteY15" fmla="*/ 50289 h 1512985"/>
                <a:gd name="connsiteX16" fmla="*/ 317379 w 634758"/>
                <a:gd name="connsiteY16" fmla="*/ 50289 h 1512985"/>
                <a:gd name="connsiteX17" fmla="*/ 50289 w 634758"/>
                <a:gd name="connsiteY17" fmla="*/ 317379 h 1512985"/>
                <a:gd name="connsiteX18" fmla="*/ 50289 w 634758"/>
                <a:gd name="connsiteY18" fmla="*/ 1512985 h 1512985"/>
                <a:gd name="connsiteX19" fmla="*/ 0 w 634758"/>
                <a:gd name="connsiteY19" fmla="*/ 1512985 h 1512985"/>
                <a:gd name="connsiteX20" fmla="*/ 0 w 634758"/>
                <a:gd name="connsiteY20" fmla="*/ 317379 h 1512985"/>
                <a:gd name="connsiteX21" fmla="*/ 317379 w 634758"/>
                <a:gd name="connsiteY21" fmla="*/ 0 h 1512985"/>
                <a:gd name="connsiteX22" fmla="*/ 634758 w 634758"/>
                <a:gd name="connsiteY22" fmla="*/ 317379 h 151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4758" h="1512985">
                  <a:moveTo>
                    <a:pt x="508496" y="315212"/>
                  </a:moveTo>
                  <a:lnTo>
                    <a:pt x="508496" y="597648"/>
                  </a:lnTo>
                  <a:lnTo>
                    <a:pt x="455185" y="597648"/>
                  </a:lnTo>
                  <a:lnTo>
                    <a:pt x="455185" y="315212"/>
                  </a:lnTo>
                  <a:cubicBezTo>
                    <a:pt x="455185" y="239974"/>
                    <a:pt x="394193" y="178982"/>
                    <a:pt x="318955" y="178982"/>
                  </a:cubicBezTo>
                  <a:lnTo>
                    <a:pt x="318955" y="178981"/>
                  </a:lnTo>
                  <a:cubicBezTo>
                    <a:pt x="243718" y="178981"/>
                    <a:pt x="182726" y="239973"/>
                    <a:pt x="182726" y="315211"/>
                  </a:cubicBezTo>
                  <a:cubicBezTo>
                    <a:pt x="182726" y="628799"/>
                    <a:pt x="182724" y="942386"/>
                    <a:pt x="182724" y="1255974"/>
                  </a:cubicBezTo>
                  <a:lnTo>
                    <a:pt x="129414" y="1255974"/>
                  </a:lnTo>
                  <a:lnTo>
                    <a:pt x="129415" y="315212"/>
                  </a:lnTo>
                  <a:cubicBezTo>
                    <a:pt x="129415" y="210531"/>
                    <a:pt x="214275" y="125671"/>
                    <a:pt x="318955" y="125671"/>
                  </a:cubicBezTo>
                  <a:cubicBezTo>
                    <a:pt x="423636" y="125671"/>
                    <a:pt x="508496" y="210531"/>
                    <a:pt x="508496" y="315212"/>
                  </a:cubicBezTo>
                  <a:close/>
                  <a:moveTo>
                    <a:pt x="634758" y="597648"/>
                  </a:moveTo>
                  <a:lnTo>
                    <a:pt x="584470" y="597648"/>
                  </a:lnTo>
                  <a:lnTo>
                    <a:pt x="584470" y="317379"/>
                  </a:lnTo>
                  <a:cubicBezTo>
                    <a:pt x="584470" y="169869"/>
                    <a:pt x="464890" y="50289"/>
                    <a:pt x="317380" y="50289"/>
                  </a:cubicBezTo>
                  <a:lnTo>
                    <a:pt x="317379" y="50289"/>
                  </a:lnTo>
                  <a:cubicBezTo>
                    <a:pt x="169869" y="50289"/>
                    <a:pt x="50289" y="169869"/>
                    <a:pt x="50289" y="317379"/>
                  </a:cubicBezTo>
                  <a:lnTo>
                    <a:pt x="50289" y="1512985"/>
                  </a:lnTo>
                  <a:lnTo>
                    <a:pt x="0" y="1512985"/>
                  </a:lnTo>
                  <a:lnTo>
                    <a:pt x="0" y="317379"/>
                  </a:lnTo>
                  <a:cubicBezTo>
                    <a:pt x="0" y="142095"/>
                    <a:pt x="142095" y="0"/>
                    <a:pt x="317379" y="0"/>
                  </a:cubicBezTo>
                  <a:cubicBezTo>
                    <a:pt x="492663" y="0"/>
                    <a:pt x="634758" y="142095"/>
                    <a:pt x="634758" y="31737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弦 586">
              <a:extLst>
                <a:ext uri="{FF2B5EF4-FFF2-40B4-BE49-F238E27FC236}">
                  <a16:creationId xmlns:a16="http://schemas.microsoft.com/office/drawing/2014/main" id="{0E5CBB0C-DF6E-4DD9-A743-A29CC59579FB}"/>
                </a:ext>
              </a:extLst>
            </p:cNvPr>
            <p:cNvSpPr/>
            <p:nvPr/>
          </p:nvSpPr>
          <p:spPr bwMode="auto">
            <a:xfrm>
              <a:off x="6445497" y="5282333"/>
              <a:ext cx="500353" cy="500353"/>
            </a:xfrm>
            <a:prstGeom prst="chord">
              <a:avLst>
                <a:gd name="adj1" fmla="val 21353186"/>
                <a:gd name="adj2" fmla="val 13677358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弦 587">
              <a:extLst>
                <a:ext uri="{FF2B5EF4-FFF2-40B4-BE49-F238E27FC236}">
                  <a16:creationId xmlns:a16="http://schemas.microsoft.com/office/drawing/2014/main" id="{36EB12FE-AA88-4D69-B7BB-58FE25C68C26}"/>
                </a:ext>
              </a:extLst>
            </p:cNvPr>
            <p:cNvSpPr/>
            <p:nvPr/>
          </p:nvSpPr>
          <p:spPr bwMode="auto">
            <a:xfrm flipH="1">
              <a:off x="7220547" y="5282333"/>
              <a:ext cx="500353" cy="500353"/>
            </a:xfrm>
            <a:prstGeom prst="chord">
              <a:avLst>
                <a:gd name="adj1" fmla="val 21353186"/>
                <a:gd name="adj2" fmla="val 13677358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弦 588">
              <a:extLst>
                <a:ext uri="{FF2B5EF4-FFF2-40B4-BE49-F238E27FC236}">
                  <a16:creationId xmlns:a16="http://schemas.microsoft.com/office/drawing/2014/main" id="{C1E500F2-D26F-4281-B852-904353D43609}"/>
                </a:ext>
              </a:extLst>
            </p:cNvPr>
            <p:cNvSpPr/>
            <p:nvPr/>
          </p:nvSpPr>
          <p:spPr bwMode="auto">
            <a:xfrm>
              <a:off x="6679196" y="5483491"/>
              <a:ext cx="239842" cy="239842"/>
            </a:xfrm>
            <a:prstGeom prst="chord">
              <a:avLst>
                <a:gd name="adj1" fmla="val 21353186"/>
                <a:gd name="adj2" fmla="val 13677358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弦 589">
              <a:extLst>
                <a:ext uri="{FF2B5EF4-FFF2-40B4-BE49-F238E27FC236}">
                  <a16:creationId xmlns:a16="http://schemas.microsoft.com/office/drawing/2014/main" id="{D5E8A256-7F55-4EC7-8539-6A1BA04F4CF7}"/>
                </a:ext>
              </a:extLst>
            </p:cNvPr>
            <p:cNvSpPr/>
            <p:nvPr/>
          </p:nvSpPr>
          <p:spPr bwMode="auto">
            <a:xfrm flipH="1">
              <a:off x="7454245" y="5483491"/>
              <a:ext cx="239842" cy="239842"/>
            </a:xfrm>
            <a:prstGeom prst="chord">
              <a:avLst>
                <a:gd name="adj1" fmla="val 21353186"/>
                <a:gd name="adj2" fmla="val 13677358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楕円 590">
              <a:extLst>
                <a:ext uri="{FF2B5EF4-FFF2-40B4-BE49-F238E27FC236}">
                  <a16:creationId xmlns:a16="http://schemas.microsoft.com/office/drawing/2014/main" id="{13209EB8-F81D-4A70-A601-D9F3AC8B9A93}"/>
                </a:ext>
              </a:extLst>
            </p:cNvPr>
            <p:cNvSpPr/>
            <p:nvPr/>
          </p:nvSpPr>
          <p:spPr bwMode="auto">
            <a:xfrm>
              <a:off x="8183638" y="5633352"/>
              <a:ext cx="444313" cy="44431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2" name="楕円 591">
              <a:extLst>
                <a:ext uri="{FF2B5EF4-FFF2-40B4-BE49-F238E27FC236}">
                  <a16:creationId xmlns:a16="http://schemas.microsoft.com/office/drawing/2014/main" id="{841BFF01-83AE-4000-93C1-1D7889D02282}"/>
                </a:ext>
              </a:extLst>
            </p:cNvPr>
            <p:cNvSpPr/>
            <p:nvPr/>
          </p:nvSpPr>
          <p:spPr bwMode="auto">
            <a:xfrm>
              <a:off x="8724658" y="5633352"/>
              <a:ext cx="444313" cy="44431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3" name="楕円 592">
              <a:extLst>
                <a:ext uri="{FF2B5EF4-FFF2-40B4-BE49-F238E27FC236}">
                  <a16:creationId xmlns:a16="http://schemas.microsoft.com/office/drawing/2014/main" id="{D17083FA-F299-49F3-952E-B2C035C44130}"/>
                </a:ext>
              </a:extLst>
            </p:cNvPr>
            <p:cNvSpPr/>
            <p:nvPr/>
          </p:nvSpPr>
          <p:spPr bwMode="auto">
            <a:xfrm>
              <a:off x="8359365" y="5793531"/>
              <a:ext cx="62640" cy="5734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4" name="楕円 593">
              <a:extLst>
                <a:ext uri="{FF2B5EF4-FFF2-40B4-BE49-F238E27FC236}">
                  <a16:creationId xmlns:a16="http://schemas.microsoft.com/office/drawing/2014/main" id="{B16FFC49-44A1-42D4-B6F1-559FB6EB547C}"/>
                </a:ext>
              </a:extLst>
            </p:cNvPr>
            <p:cNvSpPr/>
            <p:nvPr/>
          </p:nvSpPr>
          <p:spPr bwMode="auto">
            <a:xfrm>
              <a:off x="8900385" y="5793531"/>
              <a:ext cx="62640" cy="5734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71" name="グループ化 770">
            <a:extLst>
              <a:ext uri="{FF2B5EF4-FFF2-40B4-BE49-F238E27FC236}">
                <a16:creationId xmlns:a16="http://schemas.microsoft.com/office/drawing/2014/main" id="{CDB2CEED-866E-4E37-9932-0F38ADE96106}"/>
              </a:ext>
            </a:extLst>
          </p:cNvPr>
          <p:cNvGrpSpPr/>
          <p:nvPr/>
        </p:nvGrpSpPr>
        <p:grpSpPr>
          <a:xfrm>
            <a:off x="3610892" y="1216425"/>
            <a:ext cx="2664669" cy="2212575"/>
            <a:chOff x="4844293" y="1128668"/>
            <a:chExt cx="3593328" cy="2983675"/>
          </a:xfrm>
        </p:grpSpPr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4699356E-4984-4883-BFFE-04A482BD77D8}"/>
                </a:ext>
              </a:extLst>
            </p:cNvPr>
            <p:cNvGrpSpPr/>
            <p:nvPr/>
          </p:nvGrpSpPr>
          <p:grpSpPr>
            <a:xfrm>
              <a:off x="5565515" y="1650368"/>
              <a:ext cx="2101869" cy="1982531"/>
              <a:chOff x="2450840" y="4222118"/>
              <a:chExt cx="2101869" cy="1982531"/>
            </a:xfrm>
          </p:grpSpPr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E674524F-A0AF-49AC-A136-C32F55F63268}"/>
                  </a:ext>
                </a:extLst>
              </p:cNvPr>
              <p:cNvGrpSpPr/>
              <p:nvPr/>
            </p:nvGrpSpPr>
            <p:grpSpPr>
              <a:xfrm>
                <a:off x="2450840" y="4222118"/>
                <a:ext cx="2101869" cy="1982531"/>
                <a:chOff x="2134009" y="3699030"/>
                <a:chExt cx="2101869" cy="1982531"/>
              </a:xfrm>
            </p:grpSpPr>
            <p:sp>
              <p:nvSpPr>
                <p:cNvPr id="621" name="四角形: 角を丸くする 620">
                  <a:extLst>
                    <a:ext uri="{FF2B5EF4-FFF2-40B4-BE49-F238E27FC236}">
                      <a16:creationId xmlns:a16="http://schemas.microsoft.com/office/drawing/2014/main" id="{92552108-DBC6-4FEB-8F59-CA485FF14E21}"/>
                    </a:ext>
                  </a:extLst>
                </p:cNvPr>
                <p:cNvSpPr/>
                <p:nvPr/>
              </p:nvSpPr>
              <p:spPr bwMode="auto">
                <a:xfrm>
                  <a:off x="4088995" y="4203356"/>
                  <a:ext cx="146883" cy="256526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四角形: 角を丸くする 621">
                  <a:extLst>
                    <a:ext uri="{FF2B5EF4-FFF2-40B4-BE49-F238E27FC236}">
                      <a16:creationId xmlns:a16="http://schemas.microsoft.com/office/drawing/2014/main" id="{D23B622C-E192-4ED7-B6F6-6B9D2F20616A}"/>
                    </a:ext>
                  </a:extLst>
                </p:cNvPr>
                <p:cNvSpPr/>
                <p:nvPr/>
              </p:nvSpPr>
              <p:spPr bwMode="auto">
                <a:xfrm>
                  <a:off x="2134009" y="4203356"/>
                  <a:ext cx="146883" cy="256526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四角形: 角を丸くする 622">
                  <a:extLst>
                    <a:ext uri="{FF2B5EF4-FFF2-40B4-BE49-F238E27FC236}">
                      <a16:creationId xmlns:a16="http://schemas.microsoft.com/office/drawing/2014/main" id="{02D2A9DF-74FC-459C-99F3-C74001D948B3}"/>
                    </a:ext>
                  </a:extLst>
                </p:cNvPr>
                <p:cNvSpPr/>
                <p:nvPr/>
              </p:nvSpPr>
              <p:spPr bwMode="auto">
                <a:xfrm>
                  <a:off x="3826695" y="5256474"/>
                  <a:ext cx="281136" cy="425087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四角形: 角を丸くする 623">
                  <a:extLst>
                    <a:ext uri="{FF2B5EF4-FFF2-40B4-BE49-F238E27FC236}">
                      <a16:creationId xmlns:a16="http://schemas.microsoft.com/office/drawing/2014/main" id="{E87C2BD0-672F-48FA-AC30-55430215D150}"/>
                    </a:ext>
                  </a:extLst>
                </p:cNvPr>
                <p:cNvSpPr/>
                <p:nvPr/>
              </p:nvSpPr>
              <p:spPr bwMode="auto">
                <a:xfrm>
                  <a:off x="2274120" y="5256474"/>
                  <a:ext cx="281136" cy="425087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D52298F3-74A7-469D-9477-B042DB4F0FAC}"/>
                    </a:ext>
                  </a:extLst>
                </p:cNvPr>
                <p:cNvSpPr/>
                <p:nvPr/>
              </p:nvSpPr>
              <p:spPr bwMode="auto">
                <a:xfrm>
                  <a:off x="2255070" y="3699030"/>
                  <a:ext cx="1850211" cy="763453"/>
                </a:xfrm>
                <a:custGeom>
                  <a:avLst/>
                  <a:gdLst>
                    <a:gd name="connsiteX0" fmla="*/ 176172 w 1850211"/>
                    <a:gd name="connsiteY0" fmla="*/ 0 h 763453"/>
                    <a:gd name="connsiteX1" fmla="*/ 1674040 w 1850211"/>
                    <a:gd name="connsiteY1" fmla="*/ 0 h 763453"/>
                    <a:gd name="connsiteX2" fmla="*/ 1774005 w 1850211"/>
                    <a:gd name="connsiteY2" fmla="*/ 99965 h 763453"/>
                    <a:gd name="connsiteX3" fmla="*/ 1774005 w 1850211"/>
                    <a:gd name="connsiteY3" fmla="*/ 106460 h 763453"/>
                    <a:gd name="connsiteX4" fmla="*/ 1776457 w 1850211"/>
                    <a:gd name="connsiteY4" fmla="*/ 106460 h 763453"/>
                    <a:gd name="connsiteX5" fmla="*/ 1850211 w 1850211"/>
                    <a:gd name="connsiteY5" fmla="*/ 763453 h 763453"/>
                    <a:gd name="connsiteX6" fmla="*/ 0 w 1850211"/>
                    <a:gd name="connsiteY6" fmla="*/ 763453 h 763453"/>
                    <a:gd name="connsiteX7" fmla="*/ 73754 w 1850211"/>
                    <a:gd name="connsiteY7" fmla="*/ 106460 h 763453"/>
                    <a:gd name="connsiteX8" fmla="*/ 76207 w 1850211"/>
                    <a:gd name="connsiteY8" fmla="*/ 106460 h 763453"/>
                    <a:gd name="connsiteX9" fmla="*/ 76207 w 1850211"/>
                    <a:gd name="connsiteY9" fmla="*/ 99965 h 763453"/>
                    <a:gd name="connsiteX10" fmla="*/ 176172 w 1850211"/>
                    <a:gd name="connsiteY10" fmla="*/ 0 h 763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50211" h="763453">
                      <a:moveTo>
                        <a:pt x="176172" y="0"/>
                      </a:moveTo>
                      <a:lnTo>
                        <a:pt x="1674040" y="0"/>
                      </a:lnTo>
                      <a:cubicBezTo>
                        <a:pt x="1729249" y="0"/>
                        <a:pt x="1774005" y="44756"/>
                        <a:pt x="1774005" y="99965"/>
                      </a:cubicBezTo>
                      <a:lnTo>
                        <a:pt x="1774005" y="106460"/>
                      </a:lnTo>
                      <a:lnTo>
                        <a:pt x="1776457" y="106460"/>
                      </a:lnTo>
                      <a:lnTo>
                        <a:pt x="1850211" y="763453"/>
                      </a:lnTo>
                      <a:lnTo>
                        <a:pt x="0" y="763453"/>
                      </a:lnTo>
                      <a:lnTo>
                        <a:pt x="73754" y="106460"/>
                      </a:lnTo>
                      <a:lnTo>
                        <a:pt x="76207" y="106460"/>
                      </a:lnTo>
                      <a:lnTo>
                        <a:pt x="76207" y="99965"/>
                      </a:lnTo>
                      <a:cubicBezTo>
                        <a:pt x="76207" y="44756"/>
                        <a:pt x="120963" y="0"/>
                        <a:pt x="17617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6" name="台形 625">
                  <a:extLst>
                    <a:ext uri="{FF2B5EF4-FFF2-40B4-BE49-F238E27FC236}">
                      <a16:creationId xmlns:a16="http://schemas.microsoft.com/office/drawing/2014/main" id="{8BC796BA-3077-4F48-BE26-D9C2AEAB7A1C}"/>
                    </a:ext>
                  </a:extLst>
                </p:cNvPr>
                <p:cNvSpPr/>
                <p:nvPr/>
              </p:nvSpPr>
              <p:spPr bwMode="auto">
                <a:xfrm>
                  <a:off x="2207452" y="4462483"/>
                  <a:ext cx="1945448" cy="361440"/>
                </a:xfrm>
                <a:prstGeom prst="trapezoid">
                  <a:avLst>
                    <a:gd name="adj" fmla="val 12019"/>
                  </a:avLst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7" name="台形 626">
                  <a:extLst>
                    <a:ext uri="{FF2B5EF4-FFF2-40B4-BE49-F238E27FC236}">
                      <a16:creationId xmlns:a16="http://schemas.microsoft.com/office/drawing/2014/main" id="{4F6551F8-AF09-4413-A199-0ECDFED35443}"/>
                    </a:ext>
                  </a:extLst>
                </p:cNvPr>
                <p:cNvSpPr/>
                <p:nvPr/>
              </p:nvSpPr>
              <p:spPr bwMode="auto">
                <a:xfrm>
                  <a:off x="2312226" y="3771900"/>
                  <a:ext cx="1735900" cy="690583"/>
                </a:xfrm>
                <a:prstGeom prst="trapezoid">
                  <a:avLst>
                    <a:gd name="adj" fmla="val 11226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8" name="台形 627">
                  <a:extLst>
                    <a:ext uri="{FF2B5EF4-FFF2-40B4-BE49-F238E27FC236}">
                      <a16:creationId xmlns:a16="http://schemas.microsoft.com/office/drawing/2014/main" id="{C3FF3477-38D4-436D-B5F2-08681A5DD5A8}"/>
                    </a:ext>
                  </a:extLst>
                </p:cNvPr>
                <p:cNvSpPr/>
                <p:nvPr/>
              </p:nvSpPr>
              <p:spPr bwMode="auto">
                <a:xfrm>
                  <a:off x="2207452" y="4823923"/>
                  <a:ext cx="1945448" cy="361440"/>
                </a:xfrm>
                <a:prstGeom prst="trapezoid">
                  <a:avLst>
                    <a:gd name="adj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1C191BA3-7898-4529-ABD9-3FF99A4D9953}"/>
                    </a:ext>
                  </a:extLst>
                </p:cNvPr>
                <p:cNvSpPr/>
                <p:nvPr/>
              </p:nvSpPr>
              <p:spPr bwMode="auto">
                <a:xfrm>
                  <a:off x="2274120" y="4869628"/>
                  <a:ext cx="402675" cy="213423"/>
                </a:xfrm>
                <a:custGeom>
                  <a:avLst/>
                  <a:gdLst>
                    <a:gd name="connsiteX0" fmla="*/ 0 w 585065"/>
                    <a:gd name="connsiteY0" fmla="*/ 0 h 270030"/>
                    <a:gd name="connsiteX1" fmla="*/ 517558 w 585065"/>
                    <a:gd name="connsiteY1" fmla="*/ 0 h 270030"/>
                    <a:gd name="connsiteX2" fmla="*/ 585065 w 585065"/>
                    <a:gd name="connsiteY2" fmla="*/ 270030 h 270030"/>
                    <a:gd name="connsiteX3" fmla="*/ 0 w 585065"/>
                    <a:gd name="connsiteY3" fmla="*/ 27003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5065" h="270030">
                      <a:moveTo>
                        <a:pt x="0" y="0"/>
                      </a:moveTo>
                      <a:lnTo>
                        <a:pt x="517558" y="0"/>
                      </a:lnTo>
                      <a:lnTo>
                        <a:pt x="585065" y="270030"/>
                      </a:lnTo>
                      <a:lnTo>
                        <a:pt x="0" y="27003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95219A7A-6777-4508-BF0D-F6C16979B8DF}"/>
                    </a:ext>
                  </a:extLst>
                </p:cNvPr>
                <p:cNvSpPr/>
                <p:nvPr/>
              </p:nvSpPr>
              <p:spPr bwMode="auto">
                <a:xfrm flipH="1">
                  <a:off x="3679057" y="4869628"/>
                  <a:ext cx="402675" cy="213423"/>
                </a:xfrm>
                <a:custGeom>
                  <a:avLst/>
                  <a:gdLst>
                    <a:gd name="connsiteX0" fmla="*/ 0 w 585065"/>
                    <a:gd name="connsiteY0" fmla="*/ 0 h 270030"/>
                    <a:gd name="connsiteX1" fmla="*/ 517558 w 585065"/>
                    <a:gd name="connsiteY1" fmla="*/ 0 h 270030"/>
                    <a:gd name="connsiteX2" fmla="*/ 585065 w 585065"/>
                    <a:gd name="connsiteY2" fmla="*/ 270030 h 270030"/>
                    <a:gd name="connsiteX3" fmla="*/ 0 w 585065"/>
                    <a:gd name="connsiteY3" fmla="*/ 27003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5065" h="270030">
                      <a:moveTo>
                        <a:pt x="0" y="0"/>
                      </a:moveTo>
                      <a:lnTo>
                        <a:pt x="517558" y="0"/>
                      </a:lnTo>
                      <a:lnTo>
                        <a:pt x="585065" y="270030"/>
                      </a:lnTo>
                      <a:lnTo>
                        <a:pt x="0" y="27003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四角形: 上の 2 つの角を丸める 630">
                  <a:extLst>
                    <a:ext uri="{FF2B5EF4-FFF2-40B4-BE49-F238E27FC236}">
                      <a16:creationId xmlns:a16="http://schemas.microsoft.com/office/drawing/2014/main" id="{5C1DF949-7462-4CFE-9196-29628D4F0101}"/>
                    </a:ext>
                  </a:extLst>
                </p:cNvPr>
                <p:cNvSpPr/>
                <p:nvPr/>
              </p:nvSpPr>
              <p:spPr bwMode="auto">
                <a:xfrm>
                  <a:off x="2188402" y="5083051"/>
                  <a:ext cx="1983548" cy="339382"/>
                </a:xfrm>
                <a:prstGeom prst="round2SameRect">
                  <a:avLst>
                    <a:gd name="adj1" fmla="val 10843"/>
                    <a:gd name="adj2" fmla="val 39548"/>
                  </a:avLst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2" name="四角形: 上の 2 つの角を丸める 631">
                  <a:extLst>
                    <a:ext uri="{FF2B5EF4-FFF2-40B4-BE49-F238E27FC236}">
                      <a16:creationId xmlns:a16="http://schemas.microsoft.com/office/drawing/2014/main" id="{A7E69A88-E7F0-4253-984C-7F8914EB76F1}"/>
                    </a:ext>
                  </a:extLst>
                </p:cNvPr>
                <p:cNvSpPr/>
                <p:nvPr/>
              </p:nvSpPr>
              <p:spPr bwMode="auto">
                <a:xfrm>
                  <a:off x="2597977" y="5190166"/>
                  <a:ext cx="1164398" cy="94660"/>
                </a:xfrm>
                <a:prstGeom prst="round2SameRect">
                  <a:avLst>
                    <a:gd name="adj1" fmla="val 10843"/>
                    <a:gd name="adj2" fmla="val 39548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3" name="正方形/長方形 632">
                  <a:extLst>
                    <a:ext uri="{FF2B5EF4-FFF2-40B4-BE49-F238E27FC236}">
                      <a16:creationId xmlns:a16="http://schemas.microsoft.com/office/drawing/2014/main" id="{639518ED-57D7-413E-AC41-222BF0539B63}"/>
                    </a:ext>
                  </a:extLst>
                </p:cNvPr>
                <p:cNvSpPr/>
                <p:nvPr/>
              </p:nvSpPr>
              <p:spPr bwMode="auto">
                <a:xfrm>
                  <a:off x="2959925" y="5199653"/>
                  <a:ext cx="440500" cy="266764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17" name="弦 616">
                <a:extLst>
                  <a:ext uri="{FF2B5EF4-FFF2-40B4-BE49-F238E27FC236}">
                    <a16:creationId xmlns:a16="http://schemas.microsoft.com/office/drawing/2014/main" id="{19722CB2-6C64-4CE0-8137-E77232C91717}"/>
                  </a:ext>
                </a:extLst>
              </p:cNvPr>
              <p:cNvSpPr/>
              <p:nvPr/>
            </p:nvSpPr>
            <p:spPr bwMode="auto">
              <a:xfrm>
                <a:off x="2870447" y="4374283"/>
                <a:ext cx="500353" cy="500353"/>
              </a:xfrm>
              <a:prstGeom prst="chord">
                <a:avLst>
                  <a:gd name="adj1" fmla="val 21353186"/>
                  <a:gd name="adj2" fmla="val 1367735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弦 617">
                <a:extLst>
                  <a:ext uri="{FF2B5EF4-FFF2-40B4-BE49-F238E27FC236}">
                    <a16:creationId xmlns:a16="http://schemas.microsoft.com/office/drawing/2014/main" id="{B222F054-B963-4535-B561-CBCF4F92D4D1}"/>
                  </a:ext>
                </a:extLst>
              </p:cNvPr>
              <p:cNvSpPr/>
              <p:nvPr/>
            </p:nvSpPr>
            <p:spPr bwMode="auto">
              <a:xfrm flipH="1">
                <a:off x="3645497" y="4374283"/>
                <a:ext cx="500353" cy="500353"/>
              </a:xfrm>
              <a:prstGeom prst="chord">
                <a:avLst>
                  <a:gd name="adj1" fmla="val 21353186"/>
                  <a:gd name="adj2" fmla="val 1367735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弦 618">
                <a:extLst>
                  <a:ext uri="{FF2B5EF4-FFF2-40B4-BE49-F238E27FC236}">
                    <a16:creationId xmlns:a16="http://schemas.microsoft.com/office/drawing/2014/main" id="{9B8A89CF-5856-4C91-8D40-71B0E6E70C1A}"/>
                  </a:ext>
                </a:extLst>
              </p:cNvPr>
              <p:cNvSpPr/>
              <p:nvPr/>
            </p:nvSpPr>
            <p:spPr bwMode="auto">
              <a:xfrm>
                <a:off x="2997247" y="4524170"/>
                <a:ext cx="239842" cy="239842"/>
              </a:xfrm>
              <a:prstGeom prst="chord">
                <a:avLst>
                  <a:gd name="adj1" fmla="val 21353186"/>
                  <a:gd name="adj2" fmla="val 1367735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弦 619">
                <a:extLst>
                  <a:ext uri="{FF2B5EF4-FFF2-40B4-BE49-F238E27FC236}">
                    <a16:creationId xmlns:a16="http://schemas.microsoft.com/office/drawing/2014/main" id="{0D840ABA-07D2-44C6-88AE-6AD00B654AFB}"/>
                  </a:ext>
                </a:extLst>
              </p:cNvPr>
              <p:cNvSpPr/>
              <p:nvPr/>
            </p:nvSpPr>
            <p:spPr bwMode="auto">
              <a:xfrm flipH="1">
                <a:off x="3772296" y="4524170"/>
                <a:ext cx="239842" cy="239842"/>
              </a:xfrm>
              <a:prstGeom prst="chord">
                <a:avLst>
                  <a:gd name="adj1" fmla="val 21353186"/>
                  <a:gd name="adj2" fmla="val 1367735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666DAB13-6AE1-4ED2-8127-D02DA74FD8F9}"/>
                </a:ext>
              </a:extLst>
            </p:cNvPr>
            <p:cNvGrpSpPr/>
            <p:nvPr/>
          </p:nvGrpSpPr>
          <p:grpSpPr>
            <a:xfrm flipH="1">
              <a:off x="4844293" y="1128668"/>
              <a:ext cx="861265" cy="968539"/>
              <a:chOff x="8679173" y="3016524"/>
              <a:chExt cx="436928" cy="491349"/>
            </a:xfrm>
          </p:grpSpPr>
          <p:sp>
            <p:nvSpPr>
              <p:cNvPr id="635" name="稲妻 634">
                <a:extLst>
                  <a:ext uri="{FF2B5EF4-FFF2-40B4-BE49-F238E27FC236}">
                    <a16:creationId xmlns:a16="http://schemas.microsoft.com/office/drawing/2014/main" id="{A0764B68-6425-4976-BF6F-2BFAFDD94FAC}"/>
                  </a:ext>
                </a:extLst>
              </p:cNvPr>
              <p:cNvSpPr/>
              <p:nvPr/>
            </p:nvSpPr>
            <p:spPr bwMode="auto">
              <a:xfrm rot="4500000">
                <a:off x="8734537" y="2961160"/>
                <a:ext cx="326199" cy="436928"/>
              </a:xfrm>
              <a:prstGeom prst="lightningBol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稲妻 635">
                <a:extLst>
                  <a:ext uri="{FF2B5EF4-FFF2-40B4-BE49-F238E27FC236}">
                    <a16:creationId xmlns:a16="http://schemas.microsoft.com/office/drawing/2014/main" id="{8C03453E-154D-41D3-9A3F-62AD71E3637D}"/>
                  </a:ext>
                </a:extLst>
              </p:cNvPr>
              <p:cNvSpPr/>
              <p:nvPr/>
            </p:nvSpPr>
            <p:spPr bwMode="auto">
              <a:xfrm rot="6300000">
                <a:off x="8797175" y="3231575"/>
                <a:ext cx="254866" cy="297730"/>
              </a:xfrm>
              <a:prstGeom prst="lightningBol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7328DC06-8556-488D-A4E3-6191D8F7AD87}"/>
                </a:ext>
              </a:extLst>
            </p:cNvPr>
            <p:cNvGrpSpPr/>
            <p:nvPr/>
          </p:nvGrpSpPr>
          <p:grpSpPr>
            <a:xfrm rot="21281859">
              <a:off x="6149843" y="2191012"/>
              <a:ext cx="909079" cy="1921331"/>
              <a:chOff x="4800496" y="4353187"/>
              <a:chExt cx="909079" cy="1921331"/>
            </a:xfrm>
          </p:grpSpPr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9E240943-5D86-4973-84DB-7E87AC77A052}"/>
                  </a:ext>
                </a:extLst>
              </p:cNvPr>
              <p:cNvGrpSpPr/>
              <p:nvPr/>
            </p:nvGrpSpPr>
            <p:grpSpPr>
              <a:xfrm rot="921871" flipH="1">
                <a:off x="5113310" y="4429337"/>
                <a:ext cx="470462" cy="1071102"/>
                <a:chOff x="8506010" y="5449756"/>
                <a:chExt cx="319782" cy="728048"/>
              </a:xfrm>
            </p:grpSpPr>
            <p:grpSp>
              <p:nvGrpSpPr>
                <p:cNvPr id="668" name="グループ化 667">
                  <a:extLst>
                    <a:ext uri="{FF2B5EF4-FFF2-40B4-BE49-F238E27FC236}">
                      <a16:creationId xmlns:a16="http://schemas.microsoft.com/office/drawing/2014/main" id="{7BC087F9-9506-4280-AF40-1B2CA3F8E147}"/>
                    </a:ext>
                  </a:extLst>
                </p:cNvPr>
                <p:cNvGrpSpPr/>
                <p:nvPr/>
              </p:nvGrpSpPr>
              <p:grpSpPr>
                <a:xfrm flipH="1">
                  <a:off x="8506010" y="5449756"/>
                  <a:ext cx="319782" cy="728048"/>
                  <a:chOff x="10109901" y="1596638"/>
                  <a:chExt cx="505191" cy="1150166"/>
                </a:xfrm>
              </p:grpSpPr>
              <p:sp>
                <p:nvSpPr>
                  <p:cNvPr id="677" name="楕円 676">
                    <a:extLst>
                      <a:ext uri="{FF2B5EF4-FFF2-40B4-BE49-F238E27FC236}">
                        <a16:creationId xmlns:a16="http://schemas.microsoft.com/office/drawing/2014/main" id="{3126C710-1506-43AF-B83C-1611D0FDB7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109901" y="1596638"/>
                    <a:ext cx="505191" cy="583594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四角形: 角を丸くする 677">
                    <a:extLst>
                      <a:ext uri="{FF2B5EF4-FFF2-40B4-BE49-F238E27FC236}">
                        <a16:creationId xmlns:a16="http://schemas.microsoft.com/office/drawing/2014/main" id="{4E232224-ABCF-4B37-AE73-D52DB6D681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台形 678">
                    <a:extLst>
                      <a:ext uri="{FF2B5EF4-FFF2-40B4-BE49-F238E27FC236}">
                        <a16:creationId xmlns:a16="http://schemas.microsoft.com/office/drawing/2014/main" id="{21494A19-BFB7-414C-AC16-104A01B7F1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2" name="二等辺三角形 16">
                  <a:extLst>
                    <a:ext uri="{FF2B5EF4-FFF2-40B4-BE49-F238E27FC236}">
                      <a16:creationId xmlns:a16="http://schemas.microsoft.com/office/drawing/2014/main" id="{46011E17-338B-4872-8590-EB3F52F2241B}"/>
                    </a:ext>
                  </a:extLst>
                </p:cNvPr>
                <p:cNvSpPr/>
                <p:nvPr/>
              </p:nvSpPr>
              <p:spPr bwMode="auto">
                <a:xfrm>
                  <a:off x="8649853" y="5680100"/>
                  <a:ext cx="123617" cy="75848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2" name="Group 218">
                <a:extLst>
                  <a:ext uri="{FF2B5EF4-FFF2-40B4-BE49-F238E27FC236}">
                    <a16:creationId xmlns:a16="http://schemas.microsoft.com/office/drawing/2014/main" id="{5FB7078D-1B95-4D7C-B54A-2E909F7E52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75907">
                <a:off x="4800496" y="4918634"/>
                <a:ext cx="751143" cy="1355884"/>
                <a:chOff x="2439" y="2189"/>
                <a:chExt cx="1021" cy="1843"/>
              </a:xfrm>
            </p:grpSpPr>
            <p:sp>
              <p:nvSpPr>
                <p:cNvPr id="648" name="AutoShape 165">
                  <a:extLst>
                    <a:ext uri="{FF2B5EF4-FFF2-40B4-BE49-F238E27FC236}">
                      <a16:creationId xmlns:a16="http://schemas.microsoft.com/office/drawing/2014/main" id="{CBA649BA-A751-4D43-A8AD-1159CC2316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95885">
                  <a:off x="3205" y="2586"/>
                  <a:ext cx="170" cy="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9" name="AutoShape 169">
                  <a:extLst>
                    <a:ext uri="{FF2B5EF4-FFF2-40B4-BE49-F238E27FC236}">
                      <a16:creationId xmlns:a16="http://schemas.microsoft.com/office/drawing/2014/main" id="{053C7108-6EEA-4674-9A06-19DDF588E7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4115" flipH="1">
                  <a:off x="2524" y="2586"/>
                  <a:ext cx="170" cy="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0" name="AutoShape 216">
                  <a:extLst>
                    <a:ext uri="{FF2B5EF4-FFF2-40B4-BE49-F238E27FC236}">
                      <a16:creationId xmlns:a16="http://schemas.microsoft.com/office/drawing/2014/main" id="{952A7C1D-4F83-473A-99AA-4798B46702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2529"/>
                  <a:ext cx="198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" name="AutoShape 217">
                  <a:extLst>
                    <a:ext uri="{FF2B5EF4-FFF2-40B4-BE49-F238E27FC236}">
                      <a16:creationId xmlns:a16="http://schemas.microsoft.com/office/drawing/2014/main" id="{5DBE339D-C02A-4DC1-B893-169A3968AC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496" y="2529"/>
                  <a:ext cx="198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" name="AutoShape 151">
                  <a:extLst>
                    <a:ext uri="{FF2B5EF4-FFF2-40B4-BE49-F238E27FC236}">
                      <a16:creationId xmlns:a16="http://schemas.microsoft.com/office/drawing/2014/main" id="{40BBB542-2D38-49B4-A1D4-A0C39B73D6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935" y="3592"/>
                  <a:ext cx="29" cy="22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" name="AutoShape 149">
                  <a:extLst>
                    <a:ext uri="{FF2B5EF4-FFF2-40B4-BE49-F238E27FC236}">
                      <a16:creationId xmlns:a16="http://schemas.microsoft.com/office/drawing/2014/main" id="{BBE969C9-B5C7-4ED8-814A-42C1DD3C0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906" y="3338"/>
                  <a:ext cx="85" cy="2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C0C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4" name="AutoShape 150" descr="縦線 (太)">
                  <a:extLst>
                    <a:ext uri="{FF2B5EF4-FFF2-40B4-BE49-F238E27FC236}">
                      <a16:creationId xmlns:a16="http://schemas.microsoft.com/office/drawing/2014/main" id="{4F2242D6-7FC3-4600-BF3B-0FAE9C6478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3436"/>
                  <a:ext cx="113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" name="AutoShape 152">
                  <a:extLst>
                    <a:ext uri="{FF2B5EF4-FFF2-40B4-BE49-F238E27FC236}">
                      <a16:creationId xmlns:a16="http://schemas.microsoft.com/office/drawing/2014/main" id="{D387EB37-4E2B-4447-BBAD-B184F67CBB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6" y="3436"/>
                  <a:ext cx="28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" name="AutoShape 153">
                  <a:extLst>
                    <a:ext uri="{FF2B5EF4-FFF2-40B4-BE49-F238E27FC236}">
                      <a16:creationId xmlns:a16="http://schemas.microsoft.com/office/drawing/2014/main" id="{205F5601-1BC0-43C0-A6DB-6DCA1E5F43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35" y="3436"/>
                  <a:ext cx="28" cy="3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" name="Freeform 155">
                  <a:extLst>
                    <a:ext uri="{FF2B5EF4-FFF2-40B4-BE49-F238E27FC236}">
                      <a16:creationId xmlns:a16="http://schemas.microsoft.com/office/drawing/2014/main" id="{8B7BE64F-A029-4D34-8892-805CC9133E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3" y="3323"/>
                  <a:ext cx="453" cy="283"/>
                </a:xfrm>
                <a:custGeom>
                  <a:avLst/>
                  <a:gdLst>
                    <a:gd name="T0" fmla="*/ 0 w 453"/>
                    <a:gd name="T1" fmla="*/ 0 h 283"/>
                    <a:gd name="T2" fmla="*/ 85 w 453"/>
                    <a:gd name="T3" fmla="*/ 283 h 283"/>
                    <a:gd name="T4" fmla="*/ 368 w 453"/>
                    <a:gd name="T5" fmla="*/ 283 h 283"/>
                    <a:gd name="T6" fmla="*/ 453 w 453"/>
                    <a:gd name="T7" fmla="*/ 0 h 283"/>
                    <a:gd name="T8" fmla="*/ 227 w 453"/>
                    <a:gd name="T9" fmla="*/ 113 h 283"/>
                    <a:gd name="T10" fmla="*/ 0 w 453"/>
                    <a:gd name="T11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3" h="283">
                      <a:moveTo>
                        <a:pt x="0" y="0"/>
                      </a:moveTo>
                      <a:lnTo>
                        <a:pt x="85" y="283"/>
                      </a:lnTo>
                      <a:lnTo>
                        <a:pt x="368" y="283"/>
                      </a:lnTo>
                      <a:lnTo>
                        <a:pt x="453" y="0"/>
                      </a:lnTo>
                      <a:lnTo>
                        <a:pt x="227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" name="AutoShape 161">
                  <a:extLst>
                    <a:ext uri="{FF2B5EF4-FFF2-40B4-BE49-F238E27FC236}">
                      <a16:creationId xmlns:a16="http://schemas.microsoft.com/office/drawing/2014/main" id="{633A8B08-77E2-4F85-B622-ACA69B5A54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751" y="2614"/>
                  <a:ext cx="397" cy="17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" name="Freeform 162">
                  <a:extLst>
                    <a:ext uri="{FF2B5EF4-FFF2-40B4-BE49-F238E27FC236}">
                      <a16:creationId xmlns:a16="http://schemas.microsoft.com/office/drawing/2014/main" id="{4AB0B1E8-83DA-427E-A243-8139137DE4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6" y="2699"/>
                  <a:ext cx="567" cy="766"/>
                </a:xfrm>
                <a:custGeom>
                  <a:avLst/>
                  <a:gdLst>
                    <a:gd name="T0" fmla="*/ 284 w 567"/>
                    <a:gd name="T1" fmla="*/ 766 h 766"/>
                    <a:gd name="T2" fmla="*/ 57 w 567"/>
                    <a:gd name="T3" fmla="*/ 652 h 766"/>
                    <a:gd name="T4" fmla="*/ 0 w 567"/>
                    <a:gd name="T5" fmla="*/ 510 h 766"/>
                    <a:gd name="T6" fmla="*/ 57 w 567"/>
                    <a:gd name="T7" fmla="*/ 57 h 766"/>
                    <a:gd name="T8" fmla="*/ 284 w 567"/>
                    <a:gd name="T9" fmla="*/ 0 h 766"/>
                    <a:gd name="T10" fmla="*/ 510 w 567"/>
                    <a:gd name="T11" fmla="*/ 57 h 766"/>
                    <a:gd name="T12" fmla="*/ 567 w 567"/>
                    <a:gd name="T13" fmla="*/ 510 h 766"/>
                    <a:gd name="T14" fmla="*/ 510 w 567"/>
                    <a:gd name="T15" fmla="*/ 652 h 766"/>
                    <a:gd name="T16" fmla="*/ 284 w 567"/>
                    <a:gd name="T17" fmla="*/ 766 h 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7" h="766">
                      <a:moveTo>
                        <a:pt x="284" y="766"/>
                      </a:moveTo>
                      <a:lnTo>
                        <a:pt x="57" y="652"/>
                      </a:lnTo>
                      <a:lnTo>
                        <a:pt x="0" y="510"/>
                      </a:lnTo>
                      <a:lnTo>
                        <a:pt x="57" y="57"/>
                      </a:lnTo>
                      <a:lnTo>
                        <a:pt x="284" y="0"/>
                      </a:lnTo>
                      <a:lnTo>
                        <a:pt x="510" y="57"/>
                      </a:lnTo>
                      <a:lnTo>
                        <a:pt x="567" y="510"/>
                      </a:lnTo>
                      <a:lnTo>
                        <a:pt x="510" y="652"/>
                      </a:lnTo>
                      <a:lnTo>
                        <a:pt x="284" y="76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" name="Freeform 171">
                  <a:extLst>
                    <a:ext uri="{FF2B5EF4-FFF2-40B4-BE49-F238E27FC236}">
                      <a16:creationId xmlns:a16="http://schemas.microsoft.com/office/drawing/2014/main" id="{D541728B-BA2E-406A-B2BE-05577AF6E1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6" y="3209"/>
                  <a:ext cx="567" cy="170"/>
                </a:xfrm>
                <a:custGeom>
                  <a:avLst/>
                  <a:gdLst>
                    <a:gd name="T0" fmla="*/ 0 w 567"/>
                    <a:gd name="T1" fmla="*/ 0 h 170"/>
                    <a:gd name="T2" fmla="*/ 284 w 567"/>
                    <a:gd name="T3" fmla="*/ 170 h 170"/>
                    <a:gd name="T4" fmla="*/ 567 w 567"/>
                    <a:gd name="T5" fmla="*/ 0 h 170"/>
                    <a:gd name="T6" fmla="*/ 284 w 567"/>
                    <a:gd name="T7" fmla="*/ 114 h 170"/>
                    <a:gd name="T8" fmla="*/ 0 w 567"/>
                    <a:gd name="T9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0"/>
                      </a:moveTo>
                      <a:lnTo>
                        <a:pt x="284" y="170"/>
                      </a:lnTo>
                      <a:lnTo>
                        <a:pt x="567" y="0"/>
                      </a:lnTo>
                      <a:lnTo>
                        <a:pt x="284" y="1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" name="Freeform 175">
                  <a:extLst>
                    <a:ext uri="{FF2B5EF4-FFF2-40B4-BE49-F238E27FC236}">
                      <a16:creationId xmlns:a16="http://schemas.microsoft.com/office/drawing/2014/main" id="{E3BD7E98-0C6E-4FE0-9CAE-64523966A3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4" y="2283"/>
                  <a:ext cx="192" cy="219"/>
                </a:xfrm>
                <a:custGeom>
                  <a:avLst/>
                  <a:gdLst>
                    <a:gd name="T0" fmla="*/ 0 w 192"/>
                    <a:gd name="T1" fmla="*/ 122 h 219"/>
                    <a:gd name="T2" fmla="*/ 0 w 192"/>
                    <a:gd name="T3" fmla="*/ 219 h 219"/>
                    <a:gd name="T4" fmla="*/ 22 w 192"/>
                    <a:gd name="T5" fmla="*/ 218 h 219"/>
                    <a:gd name="T6" fmla="*/ 22 w 192"/>
                    <a:gd name="T7" fmla="*/ 133 h 219"/>
                    <a:gd name="T8" fmla="*/ 192 w 192"/>
                    <a:gd name="T9" fmla="*/ 19 h 219"/>
                    <a:gd name="T10" fmla="*/ 178 w 192"/>
                    <a:gd name="T11" fmla="*/ 0 h 219"/>
                    <a:gd name="T12" fmla="*/ 0 w 192"/>
                    <a:gd name="T13" fmla="*/ 122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2" h="219">
                      <a:moveTo>
                        <a:pt x="0" y="122"/>
                      </a:moveTo>
                      <a:lnTo>
                        <a:pt x="0" y="219"/>
                      </a:lnTo>
                      <a:lnTo>
                        <a:pt x="22" y="218"/>
                      </a:lnTo>
                      <a:lnTo>
                        <a:pt x="22" y="133"/>
                      </a:lnTo>
                      <a:lnTo>
                        <a:pt x="192" y="19"/>
                      </a:lnTo>
                      <a:lnTo>
                        <a:pt x="178" y="0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" name="AutoShape 176">
                  <a:extLst>
                    <a:ext uri="{FF2B5EF4-FFF2-40B4-BE49-F238E27FC236}">
                      <a16:creationId xmlns:a16="http://schemas.microsoft.com/office/drawing/2014/main" id="{E84701B9-A2F8-40F4-9968-D179287FC8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087311">
                  <a:off x="3290" y="2189"/>
                  <a:ext cx="170" cy="114"/>
                </a:xfrm>
                <a:prstGeom prst="roundRect">
                  <a:avLst>
                    <a:gd name="adj" fmla="val 31764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3" name="Group 179">
                  <a:extLst>
                    <a:ext uri="{FF2B5EF4-FFF2-40B4-BE49-F238E27FC236}">
                      <a16:creationId xmlns:a16="http://schemas.microsoft.com/office/drawing/2014/main" id="{CF5FF338-C240-4BA4-AB88-93862793F5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2439" y="2189"/>
                  <a:ext cx="306" cy="313"/>
                  <a:chOff x="2587" y="2500"/>
                  <a:chExt cx="306" cy="313"/>
                </a:xfrm>
              </p:grpSpPr>
              <p:sp>
                <p:nvSpPr>
                  <p:cNvPr id="666" name="Freeform 177">
                    <a:extLst>
                      <a:ext uri="{FF2B5EF4-FFF2-40B4-BE49-F238E27FC236}">
                        <a16:creationId xmlns:a16="http://schemas.microsoft.com/office/drawing/2014/main" id="{FFAE3A15-1D4D-4898-90A4-DA49CFF3354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7" y="2594"/>
                    <a:ext cx="192" cy="219"/>
                  </a:xfrm>
                  <a:custGeom>
                    <a:avLst/>
                    <a:gdLst>
                      <a:gd name="T0" fmla="*/ 0 w 192"/>
                      <a:gd name="T1" fmla="*/ 122 h 219"/>
                      <a:gd name="T2" fmla="*/ 0 w 192"/>
                      <a:gd name="T3" fmla="*/ 219 h 219"/>
                      <a:gd name="T4" fmla="*/ 22 w 192"/>
                      <a:gd name="T5" fmla="*/ 218 h 219"/>
                      <a:gd name="T6" fmla="*/ 22 w 192"/>
                      <a:gd name="T7" fmla="*/ 133 h 219"/>
                      <a:gd name="T8" fmla="*/ 192 w 192"/>
                      <a:gd name="T9" fmla="*/ 19 h 219"/>
                      <a:gd name="T10" fmla="*/ 178 w 192"/>
                      <a:gd name="T11" fmla="*/ 0 h 219"/>
                      <a:gd name="T12" fmla="*/ 0 w 192"/>
                      <a:gd name="T13" fmla="*/ 122 h 2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2" h="219">
                        <a:moveTo>
                          <a:pt x="0" y="122"/>
                        </a:moveTo>
                        <a:lnTo>
                          <a:pt x="0" y="219"/>
                        </a:lnTo>
                        <a:lnTo>
                          <a:pt x="22" y="218"/>
                        </a:lnTo>
                        <a:lnTo>
                          <a:pt x="22" y="133"/>
                        </a:lnTo>
                        <a:lnTo>
                          <a:pt x="192" y="19"/>
                        </a:lnTo>
                        <a:lnTo>
                          <a:pt x="178" y="0"/>
                        </a:lnTo>
                        <a:lnTo>
                          <a:pt x="0" y="12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" name="AutoShape 178">
                    <a:extLst>
                      <a:ext uri="{FF2B5EF4-FFF2-40B4-BE49-F238E27FC236}">
                        <a16:creationId xmlns:a16="http://schemas.microsoft.com/office/drawing/2014/main" id="{CE65F5B9-11A4-46BF-A45F-7A06233AFF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087311">
                    <a:off x="2723" y="2500"/>
                    <a:ext cx="170" cy="114"/>
                  </a:xfrm>
                  <a:prstGeom prst="roundRect">
                    <a:avLst>
                      <a:gd name="adj" fmla="val 31764"/>
                    </a:avLst>
                  </a:prstGeom>
                  <a:solidFill>
                    <a:srgbClr val="0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64" name="Freeform 214">
                  <a:extLst>
                    <a:ext uri="{FF2B5EF4-FFF2-40B4-BE49-F238E27FC236}">
                      <a16:creationId xmlns:a16="http://schemas.microsoft.com/office/drawing/2014/main" id="{78DAD1A7-742D-4069-A791-F243FF6630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6" y="2359"/>
                  <a:ext cx="567" cy="283"/>
                </a:xfrm>
                <a:custGeom>
                  <a:avLst/>
                  <a:gdLst>
                    <a:gd name="T0" fmla="*/ 0 w 737"/>
                    <a:gd name="T1" fmla="*/ 142 h 283"/>
                    <a:gd name="T2" fmla="*/ 0 w 737"/>
                    <a:gd name="T3" fmla="*/ 255 h 283"/>
                    <a:gd name="T4" fmla="*/ 227 w 737"/>
                    <a:gd name="T5" fmla="*/ 283 h 283"/>
                    <a:gd name="T6" fmla="*/ 510 w 737"/>
                    <a:gd name="T7" fmla="*/ 283 h 283"/>
                    <a:gd name="T8" fmla="*/ 737 w 737"/>
                    <a:gd name="T9" fmla="*/ 255 h 283"/>
                    <a:gd name="T10" fmla="*/ 737 w 737"/>
                    <a:gd name="T11" fmla="*/ 142 h 283"/>
                    <a:gd name="T12" fmla="*/ 652 w 737"/>
                    <a:gd name="T13" fmla="*/ 113 h 283"/>
                    <a:gd name="T14" fmla="*/ 567 w 737"/>
                    <a:gd name="T15" fmla="*/ 28 h 283"/>
                    <a:gd name="T16" fmla="*/ 369 w 737"/>
                    <a:gd name="T17" fmla="*/ 0 h 283"/>
                    <a:gd name="T18" fmla="*/ 170 w 737"/>
                    <a:gd name="T19" fmla="*/ 28 h 283"/>
                    <a:gd name="T20" fmla="*/ 85 w 737"/>
                    <a:gd name="T21" fmla="*/ 113 h 283"/>
                    <a:gd name="T22" fmla="*/ 0 w 737"/>
                    <a:gd name="T23" fmla="*/ 142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37" h="283">
                      <a:moveTo>
                        <a:pt x="0" y="142"/>
                      </a:moveTo>
                      <a:lnTo>
                        <a:pt x="0" y="255"/>
                      </a:lnTo>
                      <a:lnTo>
                        <a:pt x="227" y="283"/>
                      </a:lnTo>
                      <a:lnTo>
                        <a:pt x="510" y="283"/>
                      </a:lnTo>
                      <a:lnTo>
                        <a:pt x="737" y="255"/>
                      </a:lnTo>
                      <a:lnTo>
                        <a:pt x="737" y="142"/>
                      </a:lnTo>
                      <a:lnTo>
                        <a:pt x="652" y="113"/>
                      </a:lnTo>
                      <a:lnTo>
                        <a:pt x="567" y="28"/>
                      </a:lnTo>
                      <a:lnTo>
                        <a:pt x="369" y="0"/>
                      </a:lnTo>
                      <a:lnTo>
                        <a:pt x="170" y="28"/>
                      </a:lnTo>
                      <a:lnTo>
                        <a:pt x="85" y="113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5" name="AutoShape 215" descr="横線 (太)">
                  <a:extLst>
                    <a:ext uri="{FF2B5EF4-FFF2-40B4-BE49-F238E27FC236}">
                      <a16:creationId xmlns:a16="http://schemas.microsoft.com/office/drawing/2014/main" id="{8B974568-F51A-4864-9A84-D2A1019537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6" y="2501"/>
                  <a:ext cx="227" cy="113"/>
                </a:xfrm>
                <a:prstGeom prst="roundRect">
                  <a:avLst>
                    <a:gd name="adj" fmla="val 32745"/>
                  </a:avLst>
                </a:prstGeom>
                <a:solidFill>
                  <a:srgbClr val="FFFF00"/>
                </a:solidFill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3BC2E2AB-9AB4-4801-9162-3D4770B2C777}"/>
                  </a:ext>
                </a:extLst>
              </p:cNvPr>
              <p:cNvSpPr/>
              <p:nvPr/>
            </p:nvSpPr>
            <p:spPr bwMode="auto">
              <a:xfrm rot="900000">
                <a:off x="5242570" y="4353187"/>
                <a:ext cx="467005" cy="223978"/>
              </a:xfrm>
              <a:custGeom>
                <a:avLst/>
                <a:gdLst>
                  <a:gd name="connsiteX0" fmla="*/ 233502 w 467005"/>
                  <a:gd name="connsiteY0" fmla="*/ 0 h 223978"/>
                  <a:gd name="connsiteX1" fmla="*/ 450875 w 467005"/>
                  <a:gd name="connsiteY1" fmla="*/ 144084 h 223978"/>
                  <a:gd name="connsiteX2" fmla="*/ 467005 w 467005"/>
                  <a:gd name="connsiteY2" fmla="*/ 223978 h 223978"/>
                  <a:gd name="connsiteX3" fmla="*/ 233502 w 467005"/>
                  <a:gd name="connsiteY3" fmla="*/ 219864 h 223978"/>
                  <a:gd name="connsiteX4" fmla="*/ 0 w 467005"/>
                  <a:gd name="connsiteY4" fmla="*/ 223978 h 223978"/>
                  <a:gd name="connsiteX5" fmla="*/ 16129 w 467005"/>
                  <a:gd name="connsiteY5" fmla="*/ 144084 h 223978"/>
                  <a:gd name="connsiteX6" fmla="*/ 233502 w 467005"/>
                  <a:gd name="connsiteY6" fmla="*/ 0 h 223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7005" h="223978">
                    <a:moveTo>
                      <a:pt x="233502" y="0"/>
                    </a:moveTo>
                    <a:cubicBezTo>
                      <a:pt x="331221" y="0"/>
                      <a:pt x="415062" y="59412"/>
                      <a:pt x="450875" y="144084"/>
                    </a:cubicBezTo>
                    <a:lnTo>
                      <a:pt x="467005" y="223978"/>
                    </a:lnTo>
                    <a:lnTo>
                      <a:pt x="233502" y="219864"/>
                    </a:lnTo>
                    <a:lnTo>
                      <a:pt x="0" y="223978"/>
                    </a:lnTo>
                    <a:lnTo>
                      <a:pt x="16129" y="144084"/>
                    </a:lnTo>
                    <a:cubicBezTo>
                      <a:pt x="51943" y="59412"/>
                      <a:pt x="135784" y="0"/>
                      <a:pt x="23350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" name="四角形: 角を丸くする 643">
                <a:extLst>
                  <a:ext uri="{FF2B5EF4-FFF2-40B4-BE49-F238E27FC236}">
                    <a16:creationId xmlns:a16="http://schemas.microsoft.com/office/drawing/2014/main" id="{32FB6485-C797-4ED5-8E94-BDB8BEF588A2}"/>
                  </a:ext>
                </a:extLst>
              </p:cNvPr>
              <p:cNvSpPr/>
              <p:nvPr/>
            </p:nvSpPr>
            <p:spPr bwMode="auto">
              <a:xfrm rot="20779692">
                <a:off x="4990485" y="4964383"/>
                <a:ext cx="300971" cy="8860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5" name="四角形: 角を丸くする 644">
                <a:extLst>
                  <a:ext uri="{FF2B5EF4-FFF2-40B4-BE49-F238E27FC236}">
                    <a16:creationId xmlns:a16="http://schemas.microsoft.com/office/drawing/2014/main" id="{AFF6956C-AE2A-4574-AF58-EF4C346C834E}"/>
                  </a:ext>
                </a:extLst>
              </p:cNvPr>
              <p:cNvSpPr/>
              <p:nvPr/>
            </p:nvSpPr>
            <p:spPr bwMode="auto">
              <a:xfrm rot="17135532">
                <a:off x="4911716" y="5042077"/>
                <a:ext cx="183607" cy="8860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四角形: 角を丸くする 645">
                <a:extLst>
                  <a:ext uri="{FF2B5EF4-FFF2-40B4-BE49-F238E27FC236}">
                    <a16:creationId xmlns:a16="http://schemas.microsoft.com/office/drawing/2014/main" id="{06665A44-42D9-4043-9DB9-712E5629845A}"/>
                  </a:ext>
                </a:extLst>
              </p:cNvPr>
              <p:cNvSpPr/>
              <p:nvPr/>
            </p:nvSpPr>
            <p:spPr bwMode="auto">
              <a:xfrm rot="2700000">
                <a:off x="5350950" y="5046211"/>
                <a:ext cx="300971" cy="8860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四角形: 角を丸くする 646">
                <a:extLst>
                  <a:ext uri="{FF2B5EF4-FFF2-40B4-BE49-F238E27FC236}">
                    <a16:creationId xmlns:a16="http://schemas.microsoft.com/office/drawing/2014/main" id="{DC27E417-A10C-46ED-9BF4-A05AD6A09CBC}"/>
                  </a:ext>
                </a:extLst>
              </p:cNvPr>
              <p:cNvSpPr/>
              <p:nvPr/>
            </p:nvSpPr>
            <p:spPr bwMode="auto">
              <a:xfrm rot="17135532">
                <a:off x="5473691" y="5169077"/>
                <a:ext cx="183607" cy="8860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66003193-A75C-439C-B26A-45F0D375A364}"/>
                </a:ext>
              </a:extLst>
            </p:cNvPr>
            <p:cNvGrpSpPr/>
            <p:nvPr/>
          </p:nvGrpSpPr>
          <p:grpSpPr>
            <a:xfrm>
              <a:off x="7576356" y="1164484"/>
              <a:ext cx="861265" cy="968539"/>
              <a:chOff x="8679173" y="3016524"/>
              <a:chExt cx="436928" cy="491349"/>
            </a:xfrm>
          </p:grpSpPr>
          <p:sp>
            <p:nvSpPr>
              <p:cNvPr id="681" name="稲妻 680">
                <a:extLst>
                  <a:ext uri="{FF2B5EF4-FFF2-40B4-BE49-F238E27FC236}">
                    <a16:creationId xmlns:a16="http://schemas.microsoft.com/office/drawing/2014/main" id="{5549E818-DBC7-4FAF-9F5D-44F98C039CE8}"/>
                  </a:ext>
                </a:extLst>
              </p:cNvPr>
              <p:cNvSpPr/>
              <p:nvPr/>
            </p:nvSpPr>
            <p:spPr bwMode="auto">
              <a:xfrm rot="4500000">
                <a:off x="8734537" y="2961160"/>
                <a:ext cx="326199" cy="436928"/>
              </a:xfrm>
              <a:prstGeom prst="lightningBol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稲妻 681">
                <a:extLst>
                  <a:ext uri="{FF2B5EF4-FFF2-40B4-BE49-F238E27FC236}">
                    <a16:creationId xmlns:a16="http://schemas.microsoft.com/office/drawing/2014/main" id="{B2A83F6F-D09D-466C-B438-F7545A84081E}"/>
                  </a:ext>
                </a:extLst>
              </p:cNvPr>
              <p:cNvSpPr/>
              <p:nvPr/>
            </p:nvSpPr>
            <p:spPr bwMode="auto">
              <a:xfrm rot="6300000">
                <a:off x="8797175" y="3231575"/>
                <a:ext cx="254866" cy="297730"/>
              </a:xfrm>
              <a:prstGeom prst="lightningBol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3" name="乗算記号 682">
              <a:extLst>
                <a:ext uri="{FF2B5EF4-FFF2-40B4-BE49-F238E27FC236}">
                  <a16:creationId xmlns:a16="http://schemas.microsoft.com/office/drawing/2014/main" id="{7220D4A8-CF54-406E-95CF-88F678C36D88}"/>
                </a:ext>
              </a:extLst>
            </p:cNvPr>
            <p:cNvSpPr/>
            <p:nvPr/>
          </p:nvSpPr>
          <p:spPr bwMode="auto">
            <a:xfrm>
              <a:off x="6471932" y="2383878"/>
              <a:ext cx="181267" cy="181267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乗算記号 683">
              <a:extLst>
                <a:ext uri="{FF2B5EF4-FFF2-40B4-BE49-F238E27FC236}">
                  <a16:creationId xmlns:a16="http://schemas.microsoft.com/office/drawing/2014/main" id="{93A48443-7EEB-4237-B418-C295DF846806}"/>
                </a:ext>
              </a:extLst>
            </p:cNvPr>
            <p:cNvSpPr/>
            <p:nvPr/>
          </p:nvSpPr>
          <p:spPr bwMode="auto">
            <a:xfrm>
              <a:off x="6657670" y="2412453"/>
              <a:ext cx="181267" cy="181267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3E1C68DE-1D57-4B86-AEF0-9283E3509551}"/>
              </a:ext>
            </a:extLst>
          </p:cNvPr>
          <p:cNvGrpSpPr/>
          <p:nvPr/>
        </p:nvGrpSpPr>
        <p:grpSpPr>
          <a:xfrm>
            <a:off x="645265" y="4082516"/>
            <a:ext cx="2745208" cy="1970955"/>
            <a:chOff x="-1621700" y="4222118"/>
            <a:chExt cx="3298418" cy="2368139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27770402-BA4E-493D-9F37-9CFD6C587B7F}"/>
                </a:ext>
              </a:extLst>
            </p:cNvPr>
            <p:cNvGrpSpPr/>
            <p:nvPr/>
          </p:nvGrpSpPr>
          <p:grpSpPr>
            <a:xfrm>
              <a:off x="-1028694" y="4222118"/>
              <a:ext cx="2101869" cy="1982531"/>
              <a:chOff x="2134009" y="3699030"/>
              <a:chExt cx="2101869" cy="1982531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8D3F5E7A-7F96-40C8-A228-54AFEAEC77FB}"/>
                  </a:ext>
                </a:extLst>
              </p:cNvPr>
              <p:cNvSpPr/>
              <p:nvPr/>
            </p:nvSpPr>
            <p:spPr bwMode="auto">
              <a:xfrm>
                <a:off x="4088995" y="4203356"/>
                <a:ext cx="146883" cy="256526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DA4BCDA6-39C8-488E-8AA0-AD7148759AE0}"/>
                  </a:ext>
                </a:extLst>
              </p:cNvPr>
              <p:cNvSpPr/>
              <p:nvPr/>
            </p:nvSpPr>
            <p:spPr bwMode="auto">
              <a:xfrm>
                <a:off x="2134009" y="4203356"/>
                <a:ext cx="146883" cy="256526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D2D92B0F-F6A2-4F48-96F0-5B9F9A03677A}"/>
                  </a:ext>
                </a:extLst>
              </p:cNvPr>
              <p:cNvSpPr/>
              <p:nvPr/>
            </p:nvSpPr>
            <p:spPr bwMode="auto">
              <a:xfrm>
                <a:off x="3826695" y="5256474"/>
                <a:ext cx="281136" cy="425087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52EEA1BE-F010-4D5C-AD80-944E233B4F41}"/>
                  </a:ext>
                </a:extLst>
              </p:cNvPr>
              <p:cNvSpPr/>
              <p:nvPr/>
            </p:nvSpPr>
            <p:spPr bwMode="auto">
              <a:xfrm>
                <a:off x="2274120" y="5256474"/>
                <a:ext cx="281136" cy="425087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2E1D804-2117-4AFC-B3EF-58665EDDF4D7}"/>
                  </a:ext>
                </a:extLst>
              </p:cNvPr>
              <p:cNvSpPr/>
              <p:nvPr/>
            </p:nvSpPr>
            <p:spPr bwMode="auto">
              <a:xfrm>
                <a:off x="2255070" y="3699030"/>
                <a:ext cx="1850211" cy="763453"/>
              </a:xfrm>
              <a:custGeom>
                <a:avLst/>
                <a:gdLst>
                  <a:gd name="connsiteX0" fmla="*/ 176172 w 1850211"/>
                  <a:gd name="connsiteY0" fmla="*/ 0 h 763453"/>
                  <a:gd name="connsiteX1" fmla="*/ 1674040 w 1850211"/>
                  <a:gd name="connsiteY1" fmla="*/ 0 h 763453"/>
                  <a:gd name="connsiteX2" fmla="*/ 1774005 w 1850211"/>
                  <a:gd name="connsiteY2" fmla="*/ 99965 h 763453"/>
                  <a:gd name="connsiteX3" fmla="*/ 1774005 w 1850211"/>
                  <a:gd name="connsiteY3" fmla="*/ 106460 h 763453"/>
                  <a:gd name="connsiteX4" fmla="*/ 1776457 w 1850211"/>
                  <a:gd name="connsiteY4" fmla="*/ 106460 h 763453"/>
                  <a:gd name="connsiteX5" fmla="*/ 1850211 w 1850211"/>
                  <a:gd name="connsiteY5" fmla="*/ 763453 h 763453"/>
                  <a:gd name="connsiteX6" fmla="*/ 0 w 1850211"/>
                  <a:gd name="connsiteY6" fmla="*/ 763453 h 763453"/>
                  <a:gd name="connsiteX7" fmla="*/ 73754 w 1850211"/>
                  <a:gd name="connsiteY7" fmla="*/ 106460 h 763453"/>
                  <a:gd name="connsiteX8" fmla="*/ 76207 w 1850211"/>
                  <a:gd name="connsiteY8" fmla="*/ 106460 h 763453"/>
                  <a:gd name="connsiteX9" fmla="*/ 76207 w 1850211"/>
                  <a:gd name="connsiteY9" fmla="*/ 99965 h 763453"/>
                  <a:gd name="connsiteX10" fmla="*/ 176172 w 1850211"/>
                  <a:gd name="connsiteY10" fmla="*/ 0 h 763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0211" h="763453">
                    <a:moveTo>
                      <a:pt x="176172" y="0"/>
                    </a:moveTo>
                    <a:lnTo>
                      <a:pt x="1674040" y="0"/>
                    </a:lnTo>
                    <a:cubicBezTo>
                      <a:pt x="1729249" y="0"/>
                      <a:pt x="1774005" y="44756"/>
                      <a:pt x="1774005" y="99965"/>
                    </a:cubicBezTo>
                    <a:lnTo>
                      <a:pt x="1774005" y="106460"/>
                    </a:lnTo>
                    <a:lnTo>
                      <a:pt x="1776457" y="106460"/>
                    </a:lnTo>
                    <a:lnTo>
                      <a:pt x="1850211" y="763453"/>
                    </a:lnTo>
                    <a:lnTo>
                      <a:pt x="0" y="763453"/>
                    </a:lnTo>
                    <a:lnTo>
                      <a:pt x="73754" y="106460"/>
                    </a:lnTo>
                    <a:lnTo>
                      <a:pt x="76207" y="106460"/>
                    </a:lnTo>
                    <a:lnTo>
                      <a:pt x="76207" y="99965"/>
                    </a:lnTo>
                    <a:cubicBezTo>
                      <a:pt x="76207" y="44756"/>
                      <a:pt x="120963" y="0"/>
                      <a:pt x="176172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80BE22BB-AAF8-454D-9283-300EAD597220}"/>
                  </a:ext>
                </a:extLst>
              </p:cNvPr>
              <p:cNvSpPr/>
              <p:nvPr/>
            </p:nvSpPr>
            <p:spPr bwMode="auto">
              <a:xfrm>
                <a:off x="2207452" y="4462483"/>
                <a:ext cx="1945448" cy="361440"/>
              </a:xfrm>
              <a:prstGeom prst="trapezoid">
                <a:avLst>
                  <a:gd name="adj" fmla="val 12019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B7E88714-C3D5-408F-95BF-1B2A66D27420}"/>
                  </a:ext>
                </a:extLst>
              </p:cNvPr>
              <p:cNvSpPr/>
              <p:nvPr/>
            </p:nvSpPr>
            <p:spPr bwMode="auto">
              <a:xfrm>
                <a:off x="2312226" y="3771900"/>
                <a:ext cx="1735900" cy="690583"/>
              </a:xfrm>
              <a:prstGeom prst="trapezoid">
                <a:avLst>
                  <a:gd name="adj" fmla="val 11226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36132966-C57F-49B7-A4D9-3CD7CFE4C062}"/>
                  </a:ext>
                </a:extLst>
              </p:cNvPr>
              <p:cNvSpPr/>
              <p:nvPr/>
            </p:nvSpPr>
            <p:spPr bwMode="auto">
              <a:xfrm>
                <a:off x="2207452" y="4823923"/>
                <a:ext cx="1945448" cy="361440"/>
              </a:xfrm>
              <a:prstGeom prst="trapezoid">
                <a:avLst>
                  <a:gd name="adj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9A7F75C-FD14-4396-895D-A0A2461A2BDC}"/>
                  </a:ext>
                </a:extLst>
              </p:cNvPr>
              <p:cNvSpPr/>
              <p:nvPr/>
            </p:nvSpPr>
            <p:spPr bwMode="auto">
              <a:xfrm>
                <a:off x="2274120" y="4869628"/>
                <a:ext cx="402675" cy="213423"/>
              </a:xfrm>
              <a:custGeom>
                <a:avLst/>
                <a:gdLst>
                  <a:gd name="connsiteX0" fmla="*/ 0 w 585065"/>
                  <a:gd name="connsiteY0" fmla="*/ 0 h 270030"/>
                  <a:gd name="connsiteX1" fmla="*/ 517558 w 585065"/>
                  <a:gd name="connsiteY1" fmla="*/ 0 h 270030"/>
                  <a:gd name="connsiteX2" fmla="*/ 585065 w 585065"/>
                  <a:gd name="connsiteY2" fmla="*/ 270030 h 270030"/>
                  <a:gd name="connsiteX3" fmla="*/ 0 w 585065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65" h="270030">
                    <a:moveTo>
                      <a:pt x="0" y="0"/>
                    </a:moveTo>
                    <a:lnTo>
                      <a:pt x="517558" y="0"/>
                    </a:lnTo>
                    <a:lnTo>
                      <a:pt x="585065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87618C3-8755-477E-A889-F4950F83FAEF}"/>
                  </a:ext>
                </a:extLst>
              </p:cNvPr>
              <p:cNvSpPr/>
              <p:nvPr/>
            </p:nvSpPr>
            <p:spPr bwMode="auto">
              <a:xfrm flipH="1">
                <a:off x="3679057" y="4869628"/>
                <a:ext cx="402675" cy="213423"/>
              </a:xfrm>
              <a:custGeom>
                <a:avLst/>
                <a:gdLst>
                  <a:gd name="connsiteX0" fmla="*/ 0 w 585065"/>
                  <a:gd name="connsiteY0" fmla="*/ 0 h 270030"/>
                  <a:gd name="connsiteX1" fmla="*/ 517558 w 585065"/>
                  <a:gd name="connsiteY1" fmla="*/ 0 h 270030"/>
                  <a:gd name="connsiteX2" fmla="*/ 585065 w 585065"/>
                  <a:gd name="connsiteY2" fmla="*/ 270030 h 270030"/>
                  <a:gd name="connsiteX3" fmla="*/ 0 w 585065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65" h="270030">
                    <a:moveTo>
                      <a:pt x="0" y="0"/>
                    </a:moveTo>
                    <a:lnTo>
                      <a:pt x="517558" y="0"/>
                    </a:lnTo>
                    <a:lnTo>
                      <a:pt x="585065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EC4BA76A-C530-4C56-992C-F09BB6A4A3C4}"/>
                  </a:ext>
                </a:extLst>
              </p:cNvPr>
              <p:cNvSpPr/>
              <p:nvPr/>
            </p:nvSpPr>
            <p:spPr bwMode="auto">
              <a:xfrm>
                <a:off x="2188402" y="5083051"/>
                <a:ext cx="1983548" cy="339382"/>
              </a:xfrm>
              <a:prstGeom prst="round2SameRect">
                <a:avLst>
                  <a:gd name="adj1" fmla="val 10843"/>
                  <a:gd name="adj2" fmla="val 39548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65838132-1780-4839-8396-AECE3144629F}"/>
                  </a:ext>
                </a:extLst>
              </p:cNvPr>
              <p:cNvSpPr/>
              <p:nvPr/>
            </p:nvSpPr>
            <p:spPr bwMode="auto">
              <a:xfrm>
                <a:off x="2597977" y="5190166"/>
                <a:ext cx="1164398" cy="94660"/>
              </a:xfrm>
              <a:prstGeom prst="round2SameRect">
                <a:avLst>
                  <a:gd name="adj1" fmla="val 10843"/>
                  <a:gd name="adj2" fmla="val 39548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5B40C383-5BCD-4EC6-923A-67063893E9AD}"/>
                  </a:ext>
                </a:extLst>
              </p:cNvPr>
              <p:cNvSpPr/>
              <p:nvPr/>
            </p:nvSpPr>
            <p:spPr bwMode="auto">
              <a:xfrm>
                <a:off x="2959925" y="5199653"/>
                <a:ext cx="440500" cy="26676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3" name="弦 112">
              <a:extLst>
                <a:ext uri="{FF2B5EF4-FFF2-40B4-BE49-F238E27FC236}">
                  <a16:creationId xmlns:a16="http://schemas.microsoft.com/office/drawing/2014/main" id="{FCD32412-BBA9-44AC-BD0F-BF192485B1BA}"/>
                </a:ext>
              </a:extLst>
            </p:cNvPr>
            <p:cNvSpPr/>
            <p:nvPr/>
          </p:nvSpPr>
          <p:spPr bwMode="auto">
            <a:xfrm>
              <a:off x="-609087" y="4374283"/>
              <a:ext cx="500353" cy="500353"/>
            </a:xfrm>
            <a:prstGeom prst="chord">
              <a:avLst>
                <a:gd name="adj1" fmla="val 21353186"/>
                <a:gd name="adj2" fmla="val 13677358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弦 113">
              <a:extLst>
                <a:ext uri="{FF2B5EF4-FFF2-40B4-BE49-F238E27FC236}">
                  <a16:creationId xmlns:a16="http://schemas.microsoft.com/office/drawing/2014/main" id="{E4C24497-C358-4FA2-863D-E908B69DE7AA}"/>
                </a:ext>
              </a:extLst>
            </p:cNvPr>
            <p:cNvSpPr/>
            <p:nvPr/>
          </p:nvSpPr>
          <p:spPr bwMode="auto">
            <a:xfrm flipH="1">
              <a:off x="165963" y="4374283"/>
              <a:ext cx="500353" cy="500353"/>
            </a:xfrm>
            <a:prstGeom prst="chord">
              <a:avLst>
                <a:gd name="adj1" fmla="val 21353186"/>
                <a:gd name="adj2" fmla="val 13677358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弦 114">
              <a:extLst>
                <a:ext uri="{FF2B5EF4-FFF2-40B4-BE49-F238E27FC236}">
                  <a16:creationId xmlns:a16="http://schemas.microsoft.com/office/drawing/2014/main" id="{3E4CCBDB-B8E8-478F-8A60-713D9C40C01F}"/>
                </a:ext>
              </a:extLst>
            </p:cNvPr>
            <p:cNvSpPr/>
            <p:nvPr/>
          </p:nvSpPr>
          <p:spPr bwMode="auto">
            <a:xfrm>
              <a:off x="-451694" y="4599789"/>
              <a:ext cx="239842" cy="239842"/>
            </a:xfrm>
            <a:prstGeom prst="chord">
              <a:avLst>
                <a:gd name="adj1" fmla="val 21353186"/>
                <a:gd name="adj2" fmla="val 13677358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弦 115">
              <a:extLst>
                <a:ext uri="{FF2B5EF4-FFF2-40B4-BE49-F238E27FC236}">
                  <a16:creationId xmlns:a16="http://schemas.microsoft.com/office/drawing/2014/main" id="{B809BA4F-3DD6-4CB9-BB0B-DCD828C6E5A1}"/>
                </a:ext>
              </a:extLst>
            </p:cNvPr>
            <p:cNvSpPr/>
            <p:nvPr/>
          </p:nvSpPr>
          <p:spPr bwMode="auto">
            <a:xfrm flipH="1">
              <a:off x="323355" y="4599789"/>
              <a:ext cx="239842" cy="239842"/>
            </a:xfrm>
            <a:prstGeom prst="chord">
              <a:avLst>
                <a:gd name="adj1" fmla="val 21353186"/>
                <a:gd name="adj2" fmla="val 13677358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76906E00-6620-440D-812F-1B2A445B8932}"/>
                </a:ext>
              </a:extLst>
            </p:cNvPr>
            <p:cNvGrpSpPr/>
            <p:nvPr/>
          </p:nvGrpSpPr>
          <p:grpSpPr>
            <a:xfrm>
              <a:off x="-79507" y="5406120"/>
              <a:ext cx="1688570" cy="1184137"/>
              <a:chOff x="129572" y="2216678"/>
              <a:chExt cx="1688570" cy="1184137"/>
            </a:xfrm>
          </p:grpSpPr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EA615457-9436-4229-80FB-D0D8F1CCC2B4}"/>
                  </a:ext>
                </a:extLst>
              </p:cNvPr>
              <p:cNvGrpSpPr/>
              <p:nvPr/>
            </p:nvGrpSpPr>
            <p:grpSpPr>
              <a:xfrm>
                <a:off x="129572" y="2216678"/>
                <a:ext cx="1688570" cy="1184137"/>
                <a:chOff x="6109702" y="4740966"/>
                <a:chExt cx="1688570" cy="1184137"/>
              </a:xfrm>
            </p:grpSpPr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442F0C7E-DAB0-43A5-A005-7421BD91AC3F}"/>
                    </a:ext>
                  </a:extLst>
                </p:cNvPr>
                <p:cNvGrpSpPr/>
                <p:nvPr/>
              </p:nvGrpSpPr>
              <p:grpSpPr>
                <a:xfrm>
                  <a:off x="6109702" y="4740966"/>
                  <a:ext cx="1688570" cy="1184137"/>
                  <a:chOff x="2378319" y="2258871"/>
                  <a:chExt cx="1688570" cy="1184137"/>
                </a:xfrm>
              </p:grpSpPr>
              <p:sp>
                <p:nvSpPr>
                  <p:cNvPr id="139" name="四角形: 角を丸くする 138">
                    <a:extLst>
                      <a:ext uri="{FF2B5EF4-FFF2-40B4-BE49-F238E27FC236}">
                        <a16:creationId xmlns:a16="http://schemas.microsoft.com/office/drawing/2014/main" id="{4B8CD552-1098-4035-9E53-706DCBB206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9250" y="2629188"/>
                    <a:ext cx="179453" cy="137019"/>
                  </a:xfrm>
                  <a:prstGeom prst="roundRect">
                    <a:avLst>
                      <a:gd name="adj" fmla="val 39839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5D636505-8CEA-40B3-A12B-C3BDE6A669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4384" y="2629189"/>
                    <a:ext cx="179453" cy="137019"/>
                  </a:xfrm>
                  <a:prstGeom prst="roundRect">
                    <a:avLst>
                      <a:gd name="adj" fmla="val 39839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台形 140">
                    <a:extLst>
                      <a:ext uri="{FF2B5EF4-FFF2-40B4-BE49-F238E27FC236}">
                        <a16:creationId xmlns:a16="http://schemas.microsoft.com/office/drawing/2014/main" id="{347D3F24-7404-4DFD-AD21-4DFBD22118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47528" y="2258871"/>
                    <a:ext cx="1350150" cy="630070"/>
                  </a:xfrm>
                  <a:prstGeom prst="trapezoid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台形 141">
                    <a:extLst>
                      <a:ext uri="{FF2B5EF4-FFF2-40B4-BE49-F238E27FC236}">
                        <a16:creationId xmlns:a16="http://schemas.microsoft.com/office/drawing/2014/main" id="{8360B1F9-45D5-4168-9C55-3B778AE6CE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249" y="2303875"/>
                    <a:ext cx="1264708" cy="597455"/>
                  </a:xfrm>
                  <a:prstGeom prst="trapezoid">
                    <a:avLst/>
                  </a:pr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四角形: 角を丸くする 142">
                    <a:extLst>
                      <a:ext uri="{FF2B5EF4-FFF2-40B4-BE49-F238E27FC236}">
                        <a16:creationId xmlns:a16="http://schemas.microsoft.com/office/drawing/2014/main" id="{26E8B5A4-81CA-4518-B932-7CACA19D49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35016" y="3159053"/>
                    <a:ext cx="236717" cy="283955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四角形: 角を丸くする 143">
                    <a:extLst>
                      <a:ext uri="{FF2B5EF4-FFF2-40B4-BE49-F238E27FC236}">
                        <a16:creationId xmlns:a16="http://schemas.microsoft.com/office/drawing/2014/main" id="{0999C3AC-4523-467C-8C3E-3FCD0A874B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74" y="3159052"/>
                    <a:ext cx="236717" cy="283955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四角形: 角を丸くする 144">
                    <a:extLst>
                      <a:ext uri="{FF2B5EF4-FFF2-40B4-BE49-F238E27FC236}">
                        <a16:creationId xmlns:a16="http://schemas.microsoft.com/office/drawing/2014/main" id="{2486AE4E-FF86-443F-A5C9-EAC611B9A0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35016" y="2753927"/>
                    <a:ext cx="1575175" cy="495054"/>
                  </a:xfrm>
                  <a:prstGeom prst="roundRect">
                    <a:avLst>
                      <a:gd name="adj" fmla="val 23844"/>
                    </a:avLst>
                  </a:pr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四角形: 角を丸くする 147">
                    <a:extLst>
                      <a:ext uri="{FF2B5EF4-FFF2-40B4-BE49-F238E27FC236}">
                        <a16:creationId xmlns:a16="http://schemas.microsoft.com/office/drawing/2014/main" id="{494A01A1-B3DD-46DD-A284-72192C7D1F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319" y="3111622"/>
                    <a:ext cx="1688570" cy="159030"/>
                  </a:xfrm>
                  <a:prstGeom prst="roundRect">
                    <a:avLst/>
                  </a:pr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正方形/長方形 149">
                    <a:extLst>
                      <a:ext uri="{FF2B5EF4-FFF2-40B4-BE49-F238E27FC236}">
                        <a16:creationId xmlns:a16="http://schemas.microsoft.com/office/drawing/2014/main" id="{AD87FB72-2162-42E0-ACB0-5A3C44731A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44783" y="3085654"/>
                    <a:ext cx="355642" cy="215375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1" name="四角形: 角を丸くする 150">
                  <a:extLst>
                    <a:ext uri="{FF2B5EF4-FFF2-40B4-BE49-F238E27FC236}">
                      <a16:creationId xmlns:a16="http://schemas.microsoft.com/office/drawing/2014/main" id="{E27D01FE-AD87-4D5B-88AD-BEEB6271A259}"/>
                    </a:ext>
                  </a:extLst>
                </p:cNvPr>
                <p:cNvSpPr/>
                <p:nvPr/>
              </p:nvSpPr>
              <p:spPr bwMode="auto">
                <a:xfrm>
                  <a:off x="6258145" y="5333035"/>
                  <a:ext cx="315035" cy="198653"/>
                </a:xfrm>
                <a:prstGeom prst="round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四角形: 角を丸くする 151">
                  <a:extLst>
                    <a:ext uri="{FF2B5EF4-FFF2-40B4-BE49-F238E27FC236}">
                      <a16:creationId xmlns:a16="http://schemas.microsoft.com/office/drawing/2014/main" id="{A2353BB9-95A7-4A07-A2AF-A3C7AD8F976A}"/>
                    </a:ext>
                  </a:extLst>
                </p:cNvPr>
                <p:cNvSpPr/>
                <p:nvPr/>
              </p:nvSpPr>
              <p:spPr bwMode="auto">
                <a:xfrm>
                  <a:off x="7343995" y="5333035"/>
                  <a:ext cx="315035" cy="198653"/>
                </a:xfrm>
                <a:prstGeom prst="round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5AC42C0A-9F5A-4DEB-A408-142F445FF1BD}"/>
                    </a:ext>
                  </a:extLst>
                </p:cNvPr>
                <p:cNvSpPr/>
                <p:nvPr/>
              </p:nvSpPr>
              <p:spPr bwMode="auto">
                <a:xfrm>
                  <a:off x="6672452" y="5357813"/>
                  <a:ext cx="595764" cy="149096"/>
                </a:xfrm>
                <a:prstGeom prst="roundRect">
                  <a:avLst/>
                </a:pr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accent3">
                      <a:lumMod val="6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543BFD83-6028-479B-9EAB-6D7C947523CF}"/>
                  </a:ext>
                </a:extLst>
              </p:cNvPr>
              <p:cNvGrpSpPr/>
              <p:nvPr/>
            </p:nvGrpSpPr>
            <p:grpSpPr>
              <a:xfrm>
                <a:off x="605974" y="2376675"/>
                <a:ext cx="689426" cy="223168"/>
                <a:chOff x="4195010" y="1190218"/>
                <a:chExt cx="3049697" cy="987195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9438E74D-651D-4DFE-97F9-AA6B2436FE6D}"/>
                    </a:ext>
                  </a:extLst>
                </p:cNvPr>
                <p:cNvSpPr/>
                <p:nvPr/>
              </p:nvSpPr>
              <p:spPr bwMode="auto">
                <a:xfrm rot="5400000">
                  <a:off x="4192920" y="1192308"/>
                  <a:ext cx="987195" cy="983015"/>
                </a:xfrm>
                <a:custGeom>
                  <a:avLst/>
                  <a:gdLst>
                    <a:gd name="connsiteX0" fmla="*/ 0 w 987195"/>
                    <a:gd name="connsiteY0" fmla="*/ 983015 h 983015"/>
                    <a:gd name="connsiteX1" fmla="*/ 410851 w 987195"/>
                    <a:gd name="connsiteY1" fmla="*/ 0 h 983015"/>
                    <a:gd name="connsiteX2" fmla="*/ 576344 w 987195"/>
                    <a:gd name="connsiteY2" fmla="*/ 0 h 983015"/>
                    <a:gd name="connsiteX3" fmla="*/ 987195 w 987195"/>
                    <a:gd name="connsiteY3" fmla="*/ 983015 h 983015"/>
                    <a:gd name="connsiteX4" fmla="*/ 795133 w 987195"/>
                    <a:gd name="connsiteY4" fmla="*/ 983015 h 983015"/>
                    <a:gd name="connsiteX5" fmla="*/ 493599 w 987195"/>
                    <a:gd name="connsiteY5" fmla="*/ 298246 h 983015"/>
                    <a:gd name="connsiteX6" fmla="*/ 192064 w 987195"/>
                    <a:gd name="connsiteY6" fmla="*/ 983015 h 983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7195" h="983015">
                      <a:moveTo>
                        <a:pt x="0" y="983015"/>
                      </a:moveTo>
                      <a:lnTo>
                        <a:pt x="410851" y="0"/>
                      </a:lnTo>
                      <a:lnTo>
                        <a:pt x="576344" y="0"/>
                      </a:lnTo>
                      <a:lnTo>
                        <a:pt x="987195" y="983015"/>
                      </a:lnTo>
                      <a:lnTo>
                        <a:pt x="795133" y="983015"/>
                      </a:lnTo>
                      <a:lnTo>
                        <a:pt x="493599" y="298246"/>
                      </a:lnTo>
                      <a:lnTo>
                        <a:pt x="192064" y="98301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BB8B8B7D-D808-40E8-81F9-217589A5A600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6259602" y="1192308"/>
                  <a:ext cx="987195" cy="983015"/>
                </a:xfrm>
                <a:custGeom>
                  <a:avLst/>
                  <a:gdLst>
                    <a:gd name="connsiteX0" fmla="*/ 0 w 987195"/>
                    <a:gd name="connsiteY0" fmla="*/ 983015 h 983015"/>
                    <a:gd name="connsiteX1" fmla="*/ 410851 w 987195"/>
                    <a:gd name="connsiteY1" fmla="*/ 0 h 983015"/>
                    <a:gd name="connsiteX2" fmla="*/ 576344 w 987195"/>
                    <a:gd name="connsiteY2" fmla="*/ 0 h 983015"/>
                    <a:gd name="connsiteX3" fmla="*/ 987195 w 987195"/>
                    <a:gd name="connsiteY3" fmla="*/ 983015 h 983015"/>
                    <a:gd name="connsiteX4" fmla="*/ 795133 w 987195"/>
                    <a:gd name="connsiteY4" fmla="*/ 983015 h 983015"/>
                    <a:gd name="connsiteX5" fmla="*/ 493599 w 987195"/>
                    <a:gd name="connsiteY5" fmla="*/ 298246 h 983015"/>
                    <a:gd name="connsiteX6" fmla="*/ 192064 w 987195"/>
                    <a:gd name="connsiteY6" fmla="*/ 983015 h 983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7195" h="983015">
                      <a:moveTo>
                        <a:pt x="0" y="983015"/>
                      </a:moveTo>
                      <a:lnTo>
                        <a:pt x="410851" y="0"/>
                      </a:lnTo>
                      <a:lnTo>
                        <a:pt x="576344" y="0"/>
                      </a:lnTo>
                      <a:lnTo>
                        <a:pt x="987195" y="983015"/>
                      </a:lnTo>
                      <a:lnTo>
                        <a:pt x="795133" y="983015"/>
                      </a:lnTo>
                      <a:lnTo>
                        <a:pt x="493599" y="298246"/>
                      </a:lnTo>
                      <a:lnTo>
                        <a:pt x="192064" y="98301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86" name="楕円 685">
              <a:extLst>
                <a:ext uri="{FF2B5EF4-FFF2-40B4-BE49-F238E27FC236}">
                  <a16:creationId xmlns:a16="http://schemas.microsoft.com/office/drawing/2014/main" id="{8823FBC7-4500-45D0-AD83-618A94540A84}"/>
                </a:ext>
              </a:extLst>
            </p:cNvPr>
            <p:cNvSpPr/>
            <p:nvPr/>
          </p:nvSpPr>
          <p:spPr bwMode="auto">
            <a:xfrm>
              <a:off x="-1621700" y="4526226"/>
              <a:ext cx="1888718" cy="1888714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FF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楕円 686">
              <a:extLst>
                <a:ext uri="{FF2B5EF4-FFF2-40B4-BE49-F238E27FC236}">
                  <a16:creationId xmlns:a16="http://schemas.microsoft.com/office/drawing/2014/main" id="{809398E4-2D9D-4764-86A3-5B5148108661}"/>
                </a:ext>
              </a:extLst>
            </p:cNvPr>
            <p:cNvSpPr/>
            <p:nvPr/>
          </p:nvSpPr>
          <p:spPr bwMode="auto">
            <a:xfrm>
              <a:off x="-212000" y="4526226"/>
              <a:ext cx="1888718" cy="1888714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FF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3" name="グループ化 772">
            <a:extLst>
              <a:ext uri="{FF2B5EF4-FFF2-40B4-BE49-F238E27FC236}">
                <a16:creationId xmlns:a16="http://schemas.microsoft.com/office/drawing/2014/main" id="{0E1C2436-196D-44E5-AFC7-695896ADCE51}"/>
              </a:ext>
            </a:extLst>
          </p:cNvPr>
          <p:cNvGrpSpPr/>
          <p:nvPr/>
        </p:nvGrpSpPr>
        <p:grpSpPr>
          <a:xfrm>
            <a:off x="6614048" y="4387941"/>
            <a:ext cx="2650734" cy="1368111"/>
            <a:chOff x="6095304" y="-1630870"/>
            <a:chExt cx="3651024" cy="1884386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F249F5FE-F160-4BAC-84F8-479ACE9A25E1}"/>
                </a:ext>
              </a:extLst>
            </p:cNvPr>
            <p:cNvGrpSpPr/>
            <p:nvPr/>
          </p:nvGrpSpPr>
          <p:grpSpPr>
            <a:xfrm>
              <a:off x="8057758" y="-1560203"/>
              <a:ext cx="1688570" cy="1051719"/>
              <a:chOff x="2413862" y="5139848"/>
              <a:chExt cx="1688570" cy="1051719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8A6C6848-C6A5-464D-9ECA-67224DBBF044}"/>
                  </a:ext>
                </a:extLst>
              </p:cNvPr>
              <p:cNvGrpSpPr/>
              <p:nvPr/>
            </p:nvGrpSpPr>
            <p:grpSpPr>
              <a:xfrm>
                <a:off x="2413862" y="5139848"/>
                <a:ext cx="1688570" cy="1051719"/>
                <a:chOff x="2378319" y="2391289"/>
                <a:chExt cx="1688570" cy="1051719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C1CDD1CF-5D9B-4E5A-B9C0-B59493F1479E}"/>
                    </a:ext>
                  </a:extLst>
                </p:cNvPr>
                <p:cNvSpPr/>
                <p:nvPr/>
              </p:nvSpPr>
              <p:spPr bwMode="auto">
                <a:xfrm>
                  <a:off x="3789250" y="2629188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4A7CBA73-18A6-45FC-BEE1-81E7B7EAF560}"/>
                    </a:ext>
                  </a:extLst>
                </p:cNvPr>
                <p:cNvSpPr/>
                <p:nvPr/>
              </p:nvSpPr>
              <p:spPr bwMode="auto">
                <a:xfrm>
                  <a:off x="2464384" y="2629189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台形 71">
                  <a:extLst>
                    <a:ext uri="{FF2B5EF4-FFF2-40B4-BE49-F238E27FC236}">
                      <a16:creationId xmlns:a16="http://schemas.microsoft.com/office/drawing/2014/main" id="{B817CA4F-1727-47F7-AB53-9257FB4F59F5}"/>
                    </a:ext>
                  </a:extLst>
                </p:cNvPr>
                <p:cNvSpPr/>
                <p:nvPr/>
              </p:nvSpPr>
              <p:spPr bwMode="auto">
                <a:xfrm>
                  <a:off x="2547528" y="2391289"/>
                  <a:ext cx="1350150" cy="497651"/>
                </a:xfrm>
                <a:prstGeom prst="trapezoid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台形 72">
                  <a:extLst>
                    <a:ext uri="{FF2B5EF4-FFF2-40B4-BE49-F238E27FC236}">
                      <a16:creationId xmlns:a16="http://schemas.microsoft.com/office/drawing/2014/main" id="{20CA77CE-01C8-48F5-A8E1-949B5114C20C}"/>
                    </a:ext>
                  </a:extLst>
                </p:cNvPr>
                <p:cNvSpPr/>
                <p:nvPr/>
              </p:nvSpPr>
              <p:spPr bwMode="auto">
                <a:xfrm>
                  <a:off x="2590249" y="2436254"/>
                  <a:ext cx="1264708" cy="465076"/>
                </a:xfrm>
                <a:prstGeom prst="trapezoid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AD2261C1-CDBC-4CAC-927D-1BC1A7F0D64A}"/>
                    </a:ext>
                  </a:extLst>
                </p:cNvPr>
                <p:cNvSpPr/>
                <p:nvPr/>
              </p:nvSpPr>
              <p:spPr bwMode="auto">
                <a:xfrm>
                  <a:off x="2435016" y="3159053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AC9C8BDF-AA71-4135-BDE7-FB661DF4BB23}"/>
                    </a:ext>
                  </a:extLst>
                </p:cNvPr>
                <p:cNvSpPr/>
                <p:nvPr/>
              </p:nvSpPr>
              <p:spPr bwMode="auto">
                <a:xfrm>
                  <a:off x="3773474" y="3159052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9CEC3CAC-79E8-4607-9AD9-98B50A80B0BB}"/>
                    </a:ext>
                  </a:extLst>
                </p:cNvPr>
                <p:cNvSpPr/>
                <p:nvPr/>
              </p:nvSpPr>
              <p:spPr bwMode="auto">
                <a:xfrm>
                  <a:off x="2435016" y="2753927"/>
                  <a:ext cx="1575175" cy="495054"/>
                </a:xfrm>
                <a:prstGeom prst="roundRect">
                  <a:avLst>
                    <a:gd name="adj" fmla="val 23844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四角形: 角を丸くする 76">
                  <a:extLst>
                    <a:ext uri="{FF2B5EF4-FFF2-40B4-BE49-F238E27FC236}">
                      <a16:creationId xmlns:a16="http://schemas.microsoft.com/office/drawing/2014/main" id="{D162834D-4281-487B-8B55-9616997603B5}"/>
                    </a:ext>
                  </a:extLst>
                </p:cNvPr>
                <p:cNvSpPr/>
                <p:nvPr/>
              </p:nvSpPr>
              <p:spPr bwMode="auto">
                <a:xfrm>
                  <a:off x="2378319" y="3111622"/>
                  <a:ext cx="1688570" cy="159030"/>
                </a:xfrm>
                <a:prstGeom prst="round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>
                  <a:extLst>
                    <a:ext uri="{FF2B5EF4-FFF2-40B4-BE49-F238E27FC236}">
                      <a16:creationId xmlns:a16="http://schemas.microsoft.com/office/drawing/2014/main" id="{77249FE1-D1E5-4A85-924C-32F05E4151D2}"/>
                    </a:ext>
                  </a:extLst>
                </p:cNvPr>
                <p:cNvSpPr/>
                <p:nvPr/>
              </p:nvSpPr>
              <p:spPr bwMode="auto">
                <a:xfrm>
                  <a:off x="3044783" y="3085654"/>
                  <a:ext cx="355642" cy="215375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39EFC0A-DBD2-4C4B-B1EB-0099D86D30DA}"/>
                  </a:ext>
                </a:extLst>
              </p:cNvPr>
              <p:cNvSpPr/>
              <p:nvPr/>
            </p:nvSpPr>
            <p:spPr bwMode="auto">
              <a:xfrm>
                <a:off x="2522169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82CF7853-01F0-4690-AF8B-A2B34DC34479}"/>
                  </a:ext>
                </a:extLst>
              </p:cNvPr>
              <p:cNvSpPr/>
              <p:nvPr/>
            </p:nvSpPr>
            <p:spPr bwMode="auto">
              <a:xfrm>
                <a:off x="2522169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D90C1FF3-C5E6-4ADB-9EFD-7DCEA88FB83E}"/>
                  </a:ext>
                </a:extLst>
              </p:cNvPr>
              <p:cNvSpPr/>
              <p:nvPr/>
            </p:nvSpPr>
            <p:spPr bwMode="auto">
              <a:xfrm>
                <a:off x="3788994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7B4A08F-551A-49A2-9DD8-B2F53FC370B8}"/>
                  </a:ext>
                </a:extLst>
              </p:cNvPr>
              <p:cNvSpPr/>
              <p:nvPr/>
            </p:nvSpPr>
            <p:spPr bwMode="auto">
              <a:xfrm>
                <a:off x="3788994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7F6AA3DB-1BFF-403E-854D-ED413AB228D9}"/>
                  </a:ext>
                </a:extLst>
              </p:cNvPr>
              <p:cNvSpPr/>
              <p:nvPr/>
            </p:nvSpPr>
            <p:spPr bwMode="auto">
              <a:xfrm>
                <a:off x="251471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905C39F4-BCE5-4D98-BA8C-3A661FF441AE}"/>
                  </a:ext>
                </a:extLst>
              </p:cNvPr>
              <p:cNvSpPr/>
              <p:nvPr/>
            </p:nvSpPr>
            <p:spPr bwMode="auto">
              <a:xfrm>
                <a:off x="386464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9" name="グループ化 708">
              <a:extLst>
                <a:ext uri="{FF2B5EF4-FFF2-40B4-BE49-F238E27FC236}">
                  <a16:creationId xmlns:a16="http://schemas.microsoft.com/office/drawing/2014/main" id="{D82312A3-22B0-4D3F-97AC-98CFF54B4F6E}"/>
                </a:ext>
              </a:extLst>
            </p:cNvPr>
            <p:cNvGrpSpPr/>
            <p:nvPr/>
          </p:nvGrpSpPr>
          <p:grpSpPr>
            <a:xfrm>
              <a:off x="6095304" y="-1630870"/>
              <a:ext cx="1688570" cy="1051719"/>
              <a:chOff x="2413862" y="5139848"/>
              <a:chExt cx="1688570" cy="1051719"/>
            </a:xfrm>
          </p:grpSpPr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29520987-7C54-49AD-9462-D137198CC1DA}"/>
                  </a:ext>
                </a:extLst>
              </p:cNvPr>
              <p:cNvGrpSpPr/>
              <p:nvPr/>
            </p:nvGrpSpPr>
            <p:grpSpPr>
              <a:xfrm>
                <a:off x="2413862" y="5139848"/>
                <a:ext cx="1688570" cy="1051719"/>
                <a:chOff x="2378319" y="2391289"/>
                <a:chExt cx="1688570" cy="1051719"/>
              </a:xfrm>
            </p:grpSpPr>
            <p:sp>
              <p:nvSpPr>
                <p:cNvPr id="717" name="四角形: 角を丸くする 716">
                  <a:extLst>
                    <a:ext uri="{FF2B5EF4-FFF2-40B4-BE49-F238E27FC236}">
                      <a16:creationId xmlns:a16="http://schemas.microsoft.com/office/drawing/2014/main" id="{54A1E125-9891-4A6F-87BD-13A0A6DE0C42}"/>
                    </a:ext>
                  </a:extLst>
                </p:cNvPr>
                <p:cNvSpPr/>
                <p:nvPr/>
              </p:nvSpPr>
              <p:spPr bwMode="auto">
                <a:xfrm>
                  <a:off x="3789250" y="2629188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四角形: 角を丸くする 717">
                  <a:extLst>
                    <a:ext uri="{FF2B5EF4-FFF2-40B4-BE49-F238E27FC236}">
                      <a16:creationId xmlns:a16="http://schemas.microsoft.com/office/drawing/2014/main" id="{1E66B9AC-BC9B-413F-BFB2-94DD908A4B3D}"/>
                    </a:ext>
                  </a:extLst>
                </p:cNvPr>
                <p:cNvSpPr/>
                <p:nvPr/>
              </p:nvSpPr>
              <p:spPr bwMode="auto">
                <a:xfrm>
                  <a:off x="2464384" y="2629189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台形 718">
                  <a:extLst>
                    <a:ext uri="{FF2B5EF4-FFF2-40B4-BE49-F238E27FC236}">
                      <a16:creationId xmlns:a16="http://schemas.microsoft.com/office/drawing/2014/main" id="{47B163BE-2275-447A-AD57-46FD5582074B}"/>
                    </a:ext>
                  </a:extLst>
                </p:cNvPr>
                <p:cNvSpPr/>
                <p:nvPr/>
              </p:nvSpPr>
              <p:spPr bwMode="auto">
                <a:xfrm>
                  <a:off x="2547528" y="2391289"/>
                  <a:ext cx="1350150" cy="497651"/>
                </a:xfrm>
                <a:prstGeom prst="trapezoid">
                  <a:avLst/>
                </a:prstGeom>
                <a:solidFill>
                  <a:srgbClr val="FF0000"/>
                </a:solidFill>
                <a:ln w="38100">
                  <a:solidFill>
                    <a:schemeClr val="tx1"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台形 719">
                  <a:extLst>
                    <a:ext uri="{FF2B5EF4-FFF2-40B4-BE49-F238E27FC236}">
                      <a16:creationId xmlns:a16="http://schemas.microsoft.com/office/drawing/2014/main" id="{E691AF3B-2042-4DC5-ABD2-6038798BC5C0}"/>
                    </a:ext>
                  </a:extLst>
                </p:cNvPr>
                <p:cNvSpPr/>
                <p:nvPr/>
              </p:nvSpPr>
              <p:spPr bwMode="auto">
                <a:xfrm>
                  <a:off x="2590249" y="2436254"/>
                  <a:ext cx="1264708" cy="465076"/>
                </a:xfrm>
                <a:prstGeom prst="trapezoid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solidFill>
                    <a:schemeClr val="tx1"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四角形: 角を丸くする 720">
                  <a:extLst>
                    <a:ext uri="{FF2B5EF4-FFF2-40B4-BE49-F238E27FC236}">
                      <a16:creationId xmlns:a16="http://schemas.microsoft.com/office/drawing/2014/main" id="{AADA37B0-9319-48D3-91EB-6E4D5BBFE76C}"/>
                    </a:ext>
                  </a:extLst>
                </p:cNvPr>
                <p:cNvSpPr/>
                <p:nvPr/>
              </p:nvSpPr>
              <p:spPr bwMode="auto">
                <a:xfrm>
                  <a:off x="2435016" y="3159053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四角形: 角を丸くする 721">
                  <a:extLst>
                    <a:ext uri="{FF2B5EF4-FFF2-40B4-BE49-F238E27FC236}">
                      <a16:creationId xmlns:a16="http://schemas.microsoft.com/office/drawing/2014/main" id="{33523DAD-F2AB-4E16-9915-BDACBF42695F}"/>
                    </a:ext>
                  </a:extLst>
                </p:cNvPr>
                <p:cNvSpPr/>
                <p:nvPr/>
              </p:nvSpPr>
              <p:spPr bwMode="auto">
                <a:xfrm>
                  <a:off x="3773474" y="3159052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四角形: 角を丸くする 722">
                  <a:extLst>
                    <a:ext uri="{FF2B5EF4-FFF2-40B4-BE49-F238E27FC236}">
                      <a16:creationId xmlns:a16="http://schemas.microsoft.com/office/drawing/2014/main" id="{F2FA1A13-84E1-47D4-A412-ED95AAB1C464}"/>
                    </a:ext>
                  </a:extLst>
                </p:cNvPr>
                <p:cNvSpPr/>
                <p:nvPr/>
              </p:nvSpPr>
              <p:spPr bwMode="auto">
                <a:xfrm>
                  <a:off x="2435016" y="2753927"/>
                  <a:ext cx="1575175" cy="495054"/>
                </a:xfrm>
                <a:prstGeom prst="roundRect">
                  <a:avLst>
                    <a:gd name="adj" fmla="val 23844"/>
                  </a:avLst>
                </a:prstGeom>
                <a:solidFill>
                  <a:srgbClr val="FF0000"/>
                </a:solidFill>
                <a:ln w="38100">
                  <a:solidFill>
                    <a:schemeClr val="tx1"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四角形: 角を丸くする 723">
                  <a:extLst>
                    <a:ext uri="{FF2B5EF4-FFF2-40B4-BE49-F238E27FC236}">
                      <a16:creationId xmlns:a16="http://schemas.microsoft.com/office/drawing/2014/main" id="{EB9EB81A-B2B0-4253-A6D2-BE66A216E4FF}"/>
                    </a:ext>
                  </a:extLst>
                </p:cNvPr>
                <p:cNvSpPr/>
                <p:nvPr/>
              </p:nvSpPr>
              <p:spPr bwMode="auto">
                <a:xfrm>
                  <a:off x="2378319" y="3111622"/>
                  <a:ext cx="1688570" cy="159030"/>
                </a:xfrm>
                <a:prstGeom prst="roundRect">
                  <a:avLst/>
                </a:prstGeom>
                <a:solidFill>
                  <a:srgbClr val="FF0000"/>
                </a:solidFill>
                <a:ln w="38100">
                  <a:solidFill>
                    <a:schemeClr val="tx1"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正方形/長方形 724">
                  <a:extLst>
                    <a:ext uri="{FF2B5EF4-FFF2-40B4-BE49-F238E27FC236}">
                      <a16:creationId xmlns:a16="http://schemas.microsoft.com/office/drawing/2014/main" id="{FE0CD7AD-5F21-4513-8206-B4F511B89DFE}"/>
                    </a:ext>
                  </a:extLst>
                </p:cNvPr>
                <p:cNvSpPr/>
                <p:nvPr/>
              </p:nvSpPr>
              <p:spPr bwMode="auto">
                <a:xfrm>
                  <a:off x="3044783" y="3085654"/>
                  <a:ext cx="355642" cy="215375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6B898EED-E49B-4FAA-9322-475FD128A3EF}"/>
                  </a:ext>
                </a:extLst>
              </p:cNvPr>
              <p:cNvSpPr/>
              <p:nvPr/>
            </p:nvSpPr>
            <p:spPr bwMode="auto">
              <a:xfrm>
                <a:off x="2522169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>
                    <a:alpha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0AFE9328-A463-4181-91B6-9CF969EE0E96}"/>
                  </a:ext>
                </a:extLst>
              </p:cNvPr>
              <p:cNvSpPr/>
              <p:nvPr/>
            </p:nvSpPr>
            <p:spPr bwMode="auto">
              <a:xfrm>
                <a:off x="2522169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>
                    <a:alpha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82403C96-C751-42DF-B1D0-9497854EE079}"/>
                  </a:ext>
                </a:extLst>
              </p:cNvPr>
              <p:cNvSpPr/>
              <p:nvPr/>
            </p:nvSpPr>
            <p:spPr bwMode="auto">
              <a:xfrm>
                <a:off x="3788994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>
                    <a:alpha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679B263D-2021-4D26-84F8-FD2114843409}"/>
                  </a:ext>
                </a:extLst>
              </p:cNvPr>
              <p:cNvSpPr/>
              <p:nvPr/>
            </p:nvSpPr>
            <p:spPr bwMode="auto">
              <a:xfrm>
                <a:off x="3788994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>
                    <a:alpha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5" name="四角形: 角を丸くする 714">
                <a:extLst>
                  <a:ext uri="{FF2B5EF4-FFF2-40B4-BE49-F238E27FC236}">
                    <a16:creationId xmlns:a16="http://schemas.microsoft.com/office/drawing/2014/main" id="{AD899957-4B4A-4C0D-8098-A4E2A09D1CAB}"/>
                  </a:ext>
                </a:extLst>
              </p:cNvPr>
              <p:cNvSpPr/>
              <p:nvPr/>
            </p:nvSpPr>
            <p:spPr bwMode="auto">
              <a:xfrm>
                <a:off x="251471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>
                    <a:alpha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6" name="四角形: 角を丸くする 715">
                <a:extLst>
                  <a:ext uri="{FF2B5EF4-FFF2-40B4-BE49-F238E27FC236}">
                    <a16:creationId xmlns:a16="http://schemas.microsoft.com/office/drawing/2014/main" id="{A89049C9-9293-457B-B6A3-09443EA5115A}"/>
                  </a:ext>
                </a:extLst>
              </p:cNvPr>
              <p:cNvSpPr/>
              <p:nvPr/>
            </p:nvSpPr>
            <p:spPr bwMode="auto">
              <a:xfrm>
                <a:off x="386464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>
                    <a:alpha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35CA7369-3068-4EBB-8AC1-67F821C4BD79}"/>
                </a:ext>
              </a:extLst>
            </p:cNvPr>
            <p:cNvGrpSpPr/>
            <p:nvPr/>
          </p:nvGrpSpPr>
          <p:grpSpPr>
            <a:xfrm>
              <a:off x="7181458" y="-930621"/>
              <a:ext cx="1688570" cy="1184137"/>
              <a:chOff x="2413862" y="5007430"/>
              <a:chExt cx="1688570" cy="1184137"/>
            </a:xfrm>
          </p:grpSpPr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43E1D7EE-65C0-4378-A5DA-00F73FF87BA7}"/>
                  </a:ext>
                </a:extLst>
              </p:cNvPr>
              <p:cNvGrpSpPr/>
              <p:nvPr/>
            </p:nvGrpSpPr>
            <p:grpSpPr>
              <a:xfrm>
                <a:off x="2413862" y="5007430"/>
                <a:ext cx="1688570" cy="1184137"/>
                <a:chOff x="2378319" y="2258871"/>
                <a:chExt cx="1688570" cy="1184137"/>
              </a:xfrm>
            </p:grpSpPr>
            <p:sp>
              <p:nvSpPr>
                <p:cNvPr id="735" name="四角形: 角を丸くする 734">
                  <a:extLst>
                    <a:ext uri="{FF2B5EF4-FFF2-40B4-BE49-F238E27FC236}">
                      <a16:creationId xmlns:a16="http://schemas.microsoft.com/office/drawing/2014/main" id="{A739E0B9-96C9-42A1-AD69-7A0A19946FF1}"/>
                    </a:ext>
                  </a:extLst>
                </p:cNvPr>
                <p:cNvSpPr/>
                <p:nvPr/>
              </p:nvSpPr>
              <p:spPr bwMode="auto">
                <a:xfrm>
                  <a:off x="3789250" y="2629188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四角形: 角を丸くする 735">
                  <a:extLst>
                    <a:ext uri="{FF2B5EF4-FFF2-40B4-BE49-F238E27FC236}">
                      <a16:creationId xmlns:a16="http://schemas.microsoft.com/office/drawing/2014/main" id="{A03763C0-DACE-46BF-AF13-096A4A62BC56}"/>
                    </a:ext>
                  </a:extLst>
                </p:cNvPr>
                <p:cNvSpPr/>
                <p:nvPr/>
              </p:nvSpPr>
              <p:spPr bwMode="auto">
                <a:xfrm>
                  <a:off x="2464384" y="2629189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台形 736">
                  <a:extLst>
                    <a:ext uri="{FF2B5EF4-FFF2-40B4-BE49-F238E27FC236}">
                      <a16:creationId xmlns:a16="http://schemas.microsoft.com/office/drawing/2014/main" id="{3D72A422-07DC-4CD7-958C-D7F5D5CD69E8}"/>
                    </a:ext>
                  </a:extLst>
                </p:cNvPr>
                <p:cNvSpPr/>
                <p:nvPr/>
              </p:nvSpPr>
              <p:spPr bwMode="auto">
                <a:xfrm>
                  <a:off x="2547528" y="2258871"/>
                  <a:ext cx="1350150" cy="630070"/>
                </a:xfrm>
                <a:prstGeom prst="trapezoid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台形 737">
                  <a:extLst>
                    <a:ext uri="{FF2B5EF4-FFF2-40B4-BE49-F238E27FC236}">
                      <a16:creationId xmlns:a16="http://schemas.microsoft.com/office/drawing/2014/main" id="{1FD87CEE-5900-4147-893C-63CF9801CBC6}"/>
                    </a:ext>
                  </a:extLst>
                </p:cNvPr>
                <p:cNvSpPr/>
                <p:nvPr/>
              </p:nvSpPr>
              <p:spPr bwMode="auto">
                <a:xfrm>
                  <a:off x="2590249" y="2303875"/>
                  <a:ext cx="1264708" cy="597455"/>
                </a:xfrm>
                <a:prstGeom prst="trapezoid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四角形: 角を丸くする 738">
                  <a:extLst>
                    <a:ext uri="{FF2B5EF4-FFF2-40B4-BE49-F238E27FC236}">
                      <a16:creationId xmlns:a16="http://schemas.microsoft.com/office/drawing/2014/main" id="{BB11487F-A30F-409B-9228-B3019110D286}"/>
                    </a:ext>
                  </a:extLst>
                </p:cNvPr>
                <p:cNvSpPr/>
                <p:nvPr/>
              </p:nvSpPr>
              <p:spPr bwMode="auto">
                <a:xfrm>
                  <a:off x="2435016" y="3159053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四角形: 角を丸くする 739">
                  <a:extLst>
                    <a:ext uri="{FF2B5EF4-FFF2-40B4-BE49-F238E27FC236}">
                      <a16:creationId xmlns:a16="http://schemas.microsoft.com/office/drawing/2014/main" id="{DB060739-4F0F-4A16-8A8B-343C45DCEA28}"/>
                    </a:ext>
                  </a:extLst>
                </p:cNvPr>
                <p:cNvSpPr/>
                <p:nvPr/>
              </p:nvSpPr>
              <p:spPr bwMode="auto">
                <a:xfrm>
                  <a:off x="3773474" y="3159052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四角形: 角を丸くする 740">
                  <a:extLst>
                    <a:ext uri="{FF2B5EF4-FFF2-40B4-BE49-F238E27FC236}">
                      <a16:creationId xmlns:a16="http://schemas.microsoft.com/office/drawing/2014/main" id="{A7DF2A8A-550E-4A43-A632-E142779704BA}"/>
                    </a:ext>
                  </a:extLst>
                </p:cNvPr>
                <p:cNvSpPr/>
                <p:nvPr/>
              </p:nvSpPr>
              <p:spPr bwMode="auto">
                <a:xfrm>
                  <a:off x="2435016" y="2753927"/>
                  <a:ext cx="1575175" cy="495054"/>
                </a:xfrm>
                <a:prstGeom prst="roundRect">
                  <a:avLst>
                    <a:gd name="adj" fmla="val 23844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四角形: 角を丸くする 741">
                  <a:extLst>
                    <a:ext uri="{FF2B5EF4-FFF2-40B4-BE49-F238E27FC236}">
                      <a16:creationId xmlns:a16="http://schemas.microsoft.com/office/drawing/2014/main" id="{E502C2D5-06C2-461D-A0AE-868164AC444A}"/>
                    </a:ext>
                  </a:extLst>
                </p:cNvPr>
                <p:cNvSpPr/>
                <p:nvPr/>
              </p:nvSpPr>
              <p:spPr bwMode="auto">
                <a:xfrm>
                  <a:off x="2378319" y="3111622"/>
                  <a:ext cx="1688570" cy="159030"/>
                </a:xfrm>
                <a:prstGeom prst="roundRect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正方形/長方形 742">
                  <a:extLst>
                    <a:ext uri="{FF2B5EF4-FFF2-40B4-BE49-F238E27FC236}">
                      <a16:creationId xmlns:a16="http://schemas.microsoft.com/office/drawing/2014/main" id="{A44F5AB4-F557-4CCD-A861-9B53EA02419C}"/>
                    </a:ext>
                  </a:extLst>
                </p:cNvPr>
                <p:cNvSpPr/>
                <p:nvPr/>
              </p:nvSpPr>
              <p:spPr bwMode="auto">
                <a:xfrm>
                  <a:off x="3044783" y="3085654"/>
                  <a:ext cx="355642" cy="215375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DFA37989-1EBA-477C-AF37-CC26473166CD}"/>
                  </a:ext>
                </a:extLst>
              </p:cNvPr>
              <p:cNvSpPr/>
              <p:nvPr/>
            </p:nvSpPr>
            <p:spPr bwMode="auto">
              <a:xfrm rot="10800000">
                <a:off x="2522169" y="5717835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8F8E575B-B1FF-4B44-B7FD-C222E23232F4}"/>
                  </a:ext>
                </a:extLst>
              </p:cNvPr>
              <p:cNvSpPr/>
              <p:nvPr/>
            </p:nvSpPr>
            <p:spPr bwMode="auto">
              <a:xfrm>
                <a:off x="2522169" y="5576881"/>
                <a:ext cx="193352" cy="58798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B1D5F6F0-A13F-499E-876A-BDC822093FEB}"/>
                  </a:ext>
                </a:extLst>
              </p:cNvPr>
              <p:cNvSpPr/>
              <p:nvPr/>
            </p:nvSpPr>
            <p:spPr bwMode="auto">
              <a:xfrm rot="10800000">
                <a:off x="3788994" y="5717835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A6582C3A-C199-4253-9AFD-C627781AD630}"/>
                  </a:ext>
                </a:extLst>
              </p:cNvPr>
              <p:cNvSpPr/>
              <p:nvPr/>
            </p:nvSpPr>
            <p:spPr bwMode="auto">
              <a:xfrm>
                <a:off x="3788994" y="5576881"/>
                <a:ext cx="193352" cy="58798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四角形: 角を丸くする 732">
                <a:extLst>
                  <a:ext uri="{FF2B5EF4-FFF2-40B4-BE49-F238E27FC236}">
                    <a16:creationId xmlns:a16="http://schemas.microsoft.com/office/drawing/2014/main" id="{D63ED1CC-866F-40F9-9287-AFA51D626675}"/>
                  </a:ext>
                </a:extLst>
              </p:cNvPr>
              <p:cNvSpPr/>
              <p:nvPr/>
            </p:nvSpPr>
            <p:spPr bwMode="auto">
              <a:xfrm>
                <a:off x="251471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4" name="四角形: 角を丸くする 733">
                <a:extLst>
                  <a:ext uri="{FF2B5EF4-FFF2-40B4-BE49-F238E27FC236}">
                    <a16:creationId xmlns:a16="http://schemas.microsoft.com/office/drawing/2014/main" id="{57109459-D6FC-4A82-8E0E-F4D6224F9A6A}"/>
                  </a:ext>
                </a:extLst>
              </p:cNvPr>
              <p:cNvSpPr/>
              <p:nvPr/>
            </p:nvSpPr>
            <p:spPr bwMode="auto">
              <a:xfrm>
                <a:off x="386464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DFB61B7B-C5C2-40C9-AC6C-4FEB7E7B1FA0}"/>
                </a:ext>
              </a:extLst>
            </p:cNvPr>
            <p:cNvSpPr/>
            <p:nvPr/>
          </p:nvSpPr>
          <p:spPr bwMode="auto">
            <a:xfrm>
              <a:off x="7220547" y="-1588432"/>
              <a:ext cx="1335932" cy="369778"/>
            </a:xfrm>
            <a:custGeom>
              <a:avLst/>
              <a:gdLst>
                <a:gd name="connsiteX0" fmla="*/ 620616 w 1229364"/>
                <a:gd name="connsiteY0" fmla="*/ 175547 h 464283"/>
                <a:gd name="connsiteX1" fmla="*/ 1229364 w 1229364"/>
                <a:gd name="connsiteY1" fmla="*/ 428007 h 464283"/>
                <a:gd name="connsiteX2" fmla="*/ 1194800 w 1229364"/>
                <a:gd name="connsiteY2" fmla="*/ 464283 h 464283"/>
                <a:gd name="connsiteX3" fmla="*/ 32707 w 1229364"/>
                <a:gd name="connsiteY3" fmla="*/ 435200 h 464283"/>
                <a:gd name="connsiteX4" fmla="*/ 0 w 1229364"/>
                <a:gd name="connsiteY4" fmla="*/ 397240 h 464283"/>
                <a:gd name="connsiteX5" fmla="*/ 620616 w 1229364"/>
                <a:gd name="connsiteY5" fmla="*/ 175547 h 464283"/>
                <a:gd name="connsiteX6" fmla="*/ 620616 w 1229364"/>
                <a:gd name="connsiteY6" fmla="*/ 287 h 464283"/>
                <a:gd name="connsiteX7" fmla="*/ 1229364 w 1229364"/>
                <a:gd name="connsiteY7" fmla="*/ 252747 h 464283"/>
                <a:gd name="connsiteX8" fmla="*/ 1194800 w 1229364"/>
                <a:gd name="connsiteY8" fmla="*/ 289023 h 464283"/>
                <a:gd name="connsiteX9" fmla="*/ 32707 w 1229364"/>
                <a:gd name="connsiteY9" fmla="*/ 259940 h 464283"/>
                <a:gd name="connsiteX10" fmla="*/ 0 w 1229364"/>
                <a:gd name="connsiteY10" fmla="*/ 221980 h 464283"/>
                <a:gd name="connsiteX11" fmla="*/ 620616 w 1229364"/>
                <a:gd name="connsiteY11" fmla="*/ 287 h 464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9364" h="464283">
                  <a:moveTo>
                    <a:pt x="620616" y="175547"/>
                  </a:moveTo>
                  <a:cubicBezTo>
                    <a:pt x="840749" y="181056"/>
                    <a:pt x="1058905" y="265591"/>
                    <a:pt x="1229364" y="428007"/>
                  </a:cubicBezTo>
                  <a:lnTo>
                    <a:pt x="1194800" y="464283"/>
                  </a:lnTo>
                  <a:cubicBezTo>
                    <a:pt x="872537" y="157226"/>
                    <a:pt x="369926" y="144648"/>
                    <a:pt x="32707" y="435200"/>
                  </a:cubicBezTo>
                  <a:lnTo>
                    <a:pt x="0" y="397240"/>
                  </a:lnTo>
                  <a:cubicBezTo>
                    <a:pt x="178370" y="243554"/>
                    <a:pt x="400482" y="170038"/>
                    <a:pt x="620616" y="175547"/>
                  </a:cubicBezTo>
                  <a:close/>
                  <a:moveTo>
                    <a:pt x="620616" y="287"/>
                  </a:moveTo>
                  <a:cubicBezTo>
                    <a:pt x="840749" y="5796"/>
                    <a:pt x="1058905" y="90331"/>
                    <a:pt x="1229364" y="252747"/>
                  </a:cubicBezTo>
                  <a:lnTo>
                    <a:pt x="1194800" y="289023"/>
                  </a:lnTo>
                  <a:cubicBezTo>
                    <a:pt x="872537" y="-18034"/>
                    <a:pt x="369926" y="-30612"/>
                    <a:pt x="32707" y="259940"/>
                  </a:cubicBezTo>
                  <a:lnTo>
                    <a:pt x="0" y="221980"/>
                  </a:lnTo>
                  <a:cubicBezTo>
                    <a:pt x="178370" y="68294"/>
                    <a:pt x="400482" y="-5222"/>
                    <a:pt x="620616" y="28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楕円 25">
              <a:extLst>
                <a:ext uri="{FF2B5EF4-FFF2-40B4-BE49-F238E27FC236}">
                  <a16:creationId xmlns:a16="http://schemas.microsoft.com/office/drawing/2014/main" id="{C31D1F4D-32C5-4DE5-9780-7853AC2D69CE}"/>
                </a:ext>
              </a:extLst>
            </p:cNvPr>
            <p:cNvSpPr/>
            <p:nvPr/>
          </p:nvSpPr>
          <p:spPr bwMode="auto">
            <a:xfrm rot="4500000" flipV="1">
              <a:off x="8916112" y="-956315"/>
              <a:ext cx="180224" cy="289760"/>
            </a:xfrm>
            <a:custGeom>
              <a:avLst/>
              <a:gdLst>
                <a:gd name="connsiteX0" fmla="*/ 0 w 1203591"/>
                <a:gd name="connsiteY0" fmla="*/ 601796 h 1203591"/>
                <a:gd name="connsiteX1" fmla="*/ 601796 w 1203591"/>
                <a:gd name="connsiteY1" fmla="*/ 0 h 1203591"/>
                <a:gd name="connsiteX2" fmla="*/ 1203592 w 1203591"/>
                <a:gd name="connsiteY2" fmla="*/ 601796 h 1203591"/>
                <a:gd name="connsiteX3" fmla="*/ 601796 w 1203591"/>
                <a:gd name="connsiteY3" fmla="*/ 1203592 h 1203591"/>
                <a:gd name="connsiteX4" fmla="*/ 0 w 1203591"/>
                <a:gd name="connsiteY4" fmla="*/ 601796 h 1203591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592" h="1935112">
                  <a:moveTo>
                    <a:pt x="0" y="1333316"/>
                  </a:moveTo>
                  <a:cubicBezTo>
                    <a:pt x="0" y="1000953"/>
                    <a:pt x="383733" y="381000"/>
                    <a:pt x="594176" y="0"/>
                  </a:cubicBezTo>
                  <a:cubicBezTo>
                    <a:pt x="812239" y="373380"/>
                    <a:pt x="1203592" y="1000953"/>
                    <a:pt x="1203592" y="1333316"/>
                  </a:cubicBezTo>
                  <a:cubicBezTo>
                    <a:pt x="1203592" y="1665679"/>
                    <a:pt x="934159" y="1935112"/>
                    <a:pt x="601796" y="1935112"/>
                  </a:cubicBezTo>
                  <a:cubicBezTo>
                    <a:pt x="269433" y="1935112"/>
                    <a:pt x="0" y="1665679"/>
                    <a:pt x="0" y="1333316"/>
                  </a:cubicBezTo>
                  <a:close/>
                </a:path>
              </a:pathLst>
            </a:custGeom>
            <a:solidFill>
              <a:srgbClr val="00B0F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65" name="楕円 25">
              <a:extLst>
                <a:ext uri="{FF2B5EF4-FFF2-40B4-BE49-F238E27FC236}">
                  <a16:creationId xmlns:a16="http://schemas.microsoft.com/office/drawing/2014/main" id="{442CF06F-10DC-4A15-9C64-47A3D8207CB0}"/>
                </a:ext>
              </a:extLst>
            </p:cNvPr>
            <p:cNvSpPr/>
            <p:nvPr/>
          </p:nvSpPr>
          <p:spPr bwMode="auto">
            <a:xfrm rot="6300000" flipV="1">
              <a:off x="8921776" y="-636329"/>
              <a:ext cx="180224" cy="289760"/>
            </a:xfrm>
            <a:custGeom>
              <a:avLst/>
              <a:gdLst>
                <a:gd name="connsiteX0" fmla="*/ 0 w 1203591"/>
                <a:gd name="connsiteY0" fmla="*/ 601796 h 1203591"/>
                <a:gd name="connsiteX1" fmla="*/ 601796 w 1203591"/>
                <a:gd name="connsiteY1" fmla="*/ 0 h 1203591"/>
                <a:gd name="connsiteX2" fmla="*/ 1203592 w 1203591"/>
                <a:gd name="connsiteY2" fmla="*/ 601796 h 1203591"/>
                <a:gd name="connsiteX3" fmla="*/ 601796 w 1203591"/>
                <a:gd name="connsiteY3" fmla="*/ 1203592 h 1203591"/>
                <a:gd name="connsiteX4" fmla="*/ 0 w 1203591"/>
                <a:gd name="connsiteY4" fmla="*/ 601796 h 1203591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592" h="1935112">
                  <a:moveTo>
                    <a:pt x="0" y="1333316"/>
                  </a:moveTo>
                  <a:cubicBezTo>
                    <a:pt x="0" y="1000953"/>
                    <a:pt x="383733" y="381000"/>
                    <a:pt x="594176" y="0"/>
                  </a:cubicBezTo>
                  <a:cubicBezTo>
                    <a:pt x="812239" y="373380"/>
                    <a:pt x="1203592" y="1000953"/>
                    <a:pt x="1203592" y="1333316"/>
                  </a:cubicBezTo>
                  <a:cubicBezTo>
                    <a:pt x="1203592" y="1665679"/>
                    <a:pt x="934159" y="1935112"/>
                    <a:pt x="601796" y="1935112"/>
                  </a:cubicBezTo>
                  <a:cubicBezTo>
                    <a:pt x="269433" y="1935112"/>
                    <a:pt x="0" y="1665679"/>
                    <a:pt x="0" y="1333316"/>
                  </a:cubicBezTo>
                  <a:close/>
                </a:path>
              </a:pathLst>
            </a:custGeom>
            <a:solidFill>
              <a:srgbClr val="00B0F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68" name="楕円 25">
              <a:extLst>
                <a:ext uri="{FF2B5EF4-FFF2-40B4-BE49-F238E27FC236}">
                  <a16:creationId xmlns:a16="http://schemas.microsoft.com/office/drawing/2014/main" id="{D89622BE-A9AD-4BC6-9847-96F45F1C479B}"/>
                </a:ext>
              </a:extLst>
            </p:cNvPr>
            <p:cNvSpPr/>
            <p:nvPr/>
          </p:nvSpPr>
          <p:spPr bwMode="auto">
            <a:xfrm rot="15300000" flipH="1" flipV="1">
              <a:off x="6856929" y="-935316"/>
              <a:ext cx="180224" cy="289760"/>
            </a:xfrm>
            <a:custGeom>
              <a:avLst/>
              <a:gdLst>
                <a:gd name="connsiteX0" fmla="*/ 0 w 1203591"/>
                <a:gd name="connsiteY0" fmla="*/ 601796 h 1203591"/>
                <a:gd name="connsiteX1" fmla="*/ 601796 w 1203591"/>
                <a:gd name="connsiteY1" fmla="*/ 0 h 1203591"/>
                <a:gd name="connsiteX2" fmla="*/ 1203592 w 1203591"/>
                <a:gd name="connsiteY2" fmla="*/ 601796 h 1203591"/>
                <a:gd name="connsiteX3" fmla="*/ 601796 w 1203591"/>
                <a:gd name="connsiteY3" fmla="*/ 1203592 h 1203591"/>
                <a:gd name="connsiteX4" fmla="*/ 0 w 1203591"/>
                <a:gd name="connsiteY4" fmla="*/ 601796 h 1203591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592" h="1935112">
                  <a:moveTo>
                    <a:pt x="0" y="1333316"/>
                  </a:moveTo>
                  <a:cubicBezTo>
                    <a:pt x="0" y="1000953"/>
                    <a:pt x="383733" y="381000"/>
                    <a:pt x="594176" y="0"/>
                  </a:cubicBezTo>
                  <a:cubicBezTo>
                    <a:pt x="812239" y="373380"/>
                    <a:pt x="1203592" y="1000953"/>
                    <a:pt x="1203592" y="1333316"/>
                  </a:cubicBezTo>
                  <a:cubicBezTo>
                    <a:pt x="1203592" y="1665679"/>
                    <a:pt x="934159" y="1935112"/>
                    <a:pt x="601796" y="1935112"/>
                  </a:cubicBezTo>
                  <a:cubicBezTo>
                    <a:pt x="269433" y="1935112"/>
                    <a:pt x="0" y="1665679"/>
                    <a:pt x="0" y="1333316"/>
                  </a:cubicBezTo>
                  <a:close/>
                </a:path>
              </a:pathLst>
            </a:custGeom>
            <a:solidFill>
              <a:srgbClr val="00B0F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69" name="楕円 25">
              <a:extLst>
                <a:ext uri="{FF2B5EF4-FFF2-40B4-BE49-F238E27FC236}">
                  <a16:creationId xmlns:a16="http://schemas.microsoft.com/office/drawing/2014/main" id="{A61040B8-13F4-4048-8EE1-D5D711A9B45D}"/>
                </a:ext>
              </a:extLst>
            </p:cNvPr>
            <p:cNvSpPr/>
            <p:nvPr/>
          </p:nvSpPr>
          <p:spPr bwMode="auto">
            <a:xfrm rot="13500000" flipH="1" flipV="1">
              <a:off x="6834706" y="-614859"/>
              <a:ext cx="180224" cy="289760"/>
            </a:xfrm>
            <a:custGeom>
              <a:avLst/>
              <a:gdLst>
                <a:gd name="connsiteX0" fmla="*/ 0 w 1203591"/>
                <a:gd name="connsiteY0" fmla="*/ 601796 h 1203591"/>
                <a:gd name="connsiteX1" fmla="*/ 601796 w 1203591"/>
                <a:gd name="connsiteY1" fmla="*/ 0 h 1203591"/>
                <a:gd name="connsiteX2" fmla="*/ 1203592 w 1203591"/>
                <a:gd name="connsiteY2" fmla="*/ 601796 h 1203591"/>
                <a:gd name="connsiteX3" fmla="*/ 601796 w 1203591"/>
                <a:gd name="connsiteY3" fmla="*/ 1203592 h 1203591"/>
                <a:gd name="connsiteX4" fmla="*/ 0 w 1203591"/>
                <a:gd name="connsiteY4" fmla="*/ 601796 h 1203591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592" h="1935112">
                  <a:moveTo>
                    <a:pt x="0" y="1333316"/>
                  </a:moveTo>
                  <a:cubicBezTo>
                    <a:pt x="0" y="1000953"/>
                    <a:pt x="383733" y="381000"/>
                    <a:pt x="594176" y="0"/>
                  </a:cubicBezTo>
                  <a:cubicBezTo>
                    <a:pt x="812239" y="373380"/>
                    <a:pt x="1203592" y="1000953"/>
                    <a:pt x="1203592" y="1333316"/>
                  </a:cubicBezTo>
                  <a:cubicBezTo>
                    <a:pt x="1203592" y="1665679"/>
                    <a:pt x="934159" y="1935112"/>
                    <a:pt x="601796" y="1935112"/>
                  </a:cubicBezTo>
                  <a:cubicBezTo>
                    <a:pt x="269433" y="1935112"/>
                    <a:pt x="0" y="1665679"/>
                    <a:pt x="0" y="1333316"/>
                  </a:cubicBezTo>
                  <a:close/>
                </a:path>
              </a:pathLst>
            </a:custGeom>
            <a:solidFill>
              <a:srgbClr val="00B0F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748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31FF4DB-938C-437F-9440-62DF70ECE5C2}"/>
              </a:ext>
            </a:extLst>
          </p:cNvPr>
          <p:cNvGrpSpPr/>
          <p:nvPr/>
        </p:nvGrpSpPr>
        <p:grpSpPr>
          <a:xfrm>
            <a:off x="6610866" y="1864526"/>
            <a:ext cx="2682307" cy="712184"/>
            <a:chOff x="440032" y="2881556"/>
            <a:chExt cx="4364655" cy="1158867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6EA881E-61CC-4C03-A6E5-3B6B8B466612}"/>
                </a:ext>
              </a:extLst>
            </p:cNvPr>
            <p:cNvGrpSpPr/>
            <p:nvPr/>
          </p:nvGrpSpPr>
          <p:grpSpPr>
            <a:xfrm>
              <a:off x="440032" y="2881556"/>
              <a:ext cx="2409350" cy="1107074"/>
              <a:chOff x="1505043" y="4306389"/>
              <a:chExt cx="2409350" cy="1107074"/>
            </a:xfrm>
          </p:grpSpPr>
          <p:grpSp>
            <p:nvGrpSpPr>
              <p:cNvPr id="440" name="Group 467">
                <a:extLst>
                  <a:ext uri="{FF2B5EF4-FFF2-40B4-BE49-F238E27FC236}">
                    <a16:creationId xmlns:a16="http://schemas.microsoft.com/office/drawing/2014/main" id="{60D5215F-2034-42C9-81DD-A5EECBC33E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505043" y="4335659"/>
                <a:ext cx="2409350" cy="1077804"/>
                <a:chOff x="263" y="618"/>
                <a:chExt cx="2132" cy="953"/>
              </a:xfrm>
            </p:grpSpPr>
            <p:sp>
              <p:nvSpPr>
                <p:cNvPr id="441" name="Freeform 468">
                  <a:extLst>
                    <a:ext uri="{FF2B5EF4-FFF2-40B4-BE49-F238E27FC236}">
                      <a16:creationId xmlns:a16="http://schemas.microsoft.com/office/drawing/2014/main" id="{0304A1D9-0D54-42F7-9AC0-F2E7EC52A3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" y="618"/>
                  <a:ext cx="2042" cy="817"/>
                </a:xfrm>
                <a:custGeom>
                  <a:avLst/>
                  <a:gdLst>
                    <a:gd name="T0" fmla="*/ 0 w 2042"/>
                    <a:gd name="T1" fmla="*/ 772 h 817"/>
                    <a:gd name="T2" fmla="*/ 0 w 2042"/>
                    <a:gd name="T3" fmla="*/ 273 h 817"/>
                    <a:gd name="T4" fmla="*/ 182 w 2042"/>
                    <a:gd name="T5" fmla="*/ 0 h 817"/>
                    <a:gd name="T6" fmla="*/ 1361 w 2042"/>
                    <a:gd name="T7" fmla="*/ 0 h 817"/>
                    <a:gd name="T8" fmla="*/ 1815 w 2042"/>
                    <a:gd name="T9" fmla="*/ 227 h 817"/>
                    <a:gd name="T10" fmla="*/ 2042 w 2042"/>
                    <a:gd name="T11" fmla="*/ 635 h 817"/>
                    <a:gd name="T12" fmla="*/ 2042 w 2042"/>
                    <a:gd name="T13" fmla="*/ 817 h 817"/>
                    <a:gd name="T14" fmla="*/ 46 w 2042"/>
                    <a:gd name="T15" fmla="*/ 817 h 817"/>
                    <a:gd name="T16" fmla="*/ 0 w 2042"/>
                    <a:gd name="T17" fmla="*/ 772 h 8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42" h="817">
                      <a:moveTo>
                        <a:pt x="0" y="772"/>
                      </a:moveTo>
                      <a:lnTo>
                        <a:pt x="0" y="273"/>
                      </a:lnTo>
                      <a:lnTo>
                        <a:pt x="182" y="0"/>
                      </a:lnTo>
                      <a:lnTo>
                        <a:pt x="1361" y="0"/>
                      </a:lnTo>
                      <a:lnTo>
                        <a:pt x="1815" y="227"/>
                      </a:lnTo>
                      <a:lnTo>
                        <a:pt x="2042" y="635"/>
                      </a:lnTo>
                      <a:lnTo>
                        <a:pt x="2042" y="817"/>
                      </a:lnTo>
                      <a:lnTo>
                        <a:pt x="46" y="817"/>
                      </a:lnTo>
                      <a:lnTo>
                        <a:pt x="0" y="77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2" name="Freeform 469">
                  <a:extLst>
                    <a:ext uri="{FF2B5EF4-FFF2-40B4-BE49-F238E27FC236}">
                      <a16:creationId xmlns:a16="http://schemas.microsoft.com/office/drawing/2014/main" id="{591799A8-E9F7-4D4E-B015-36DBE511FB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" y="1344"/>
                  <a:ext cx="2132" cy="91"/>
                </a:xfrm>
                <a:custGeom>
                  <a:avLst/>
                  <a:gdLst>
                    <a:gd name="T0" fmla="*/ 2132 w 2132"/>
                    <a:gd name="T1" fmla="*/ 91 h 91"/>
                    <a:gd name="T2" fmla="*/ 45 w 2132"/>
                    <a:gd name="T3" fmla="*/ 91 h 91"/>
                    <a:gd name="T4" fmla="*/ 0 w 2132"/>
                    <a:gd name="T5" fmla="*/ 46 h 91"/>
                    <a:gd name="T6" fmla="*/ 0 w 2132"/>
                    <a:gd name="T7" fmla="*/ 0 h 91"/>
                    <a:gd name="T8" fmla="*/ 2132 w 2132"/>
                    <a:gd name="T9" fmla="*/ 0 h 91"/>
                    <a:gd name="T10" fmla="*/ 2132 w 2132"/>
                    <a:gd name="T11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32" h="91">
                      <a:moveTo>
                        <a:pt x="2132" y="91"/>
                      </a:moveTo>
                      <a:lnTo>
                        <a:pt x="45" y="91"/>
                      </a:lnTo>
                      <a:lnTo>
                        <a:pt x="0" y="46"/>
                      </a:lnTo>
                      <a:lnTo>
                        <a:pt x="0" y="0"/>
                      </a:lnTo>
                      <a:lnTo>
                        <a:pt x="2132" y="0"/>
                      </a:lnTo>
                      <a:lnTo>
                        <a:pt x="2132" y="9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3" name="Freeform 470">
                  <a:extLst>
                    <a:ext uri="{FF2B5EF4-FFF2-40B4-BE49-F238E27FC236}">
                      <a16:creationId xmlns:a16="http://schemas.microsoft.com/office/drawing/2014/main" id="{E5DE79D1-B570-4012-B5A9-C7F23E479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9" y="754"/>
                  <a:ext cx="545" cy="273"/>
                </a:xfrm>
                <a:custGeom>
                  <a:avLst/>
                  <a:gdLst>
                    <a:gd name="T0" fmla="*/ 454 w 545"/>
                    <a:gd name="T1" fmla="*/ 91 h 273"/>
                    <a:gd name="T2" fmla="*/ 545 w 545"/>
                    <a:gd name="T3" fmla="*/ 273 h 273"/>
                    <a:gd name="T4" fmla="*/ 91 w 545"/>
                    <a:gd name="T5" fmla="*/ 273 h 273"/>
                    <a:gd name="T6" fmla="*/ 0 w 545"/>
                    <a:gd name="T7" fmla="*/ 0 h 273"/>
                    <a:gd name="T8" fmla="*/ 272 w 545"/>
                    <a:gd name="T9" fmla="*/ 0 h 273"/>
                    <a:gd name="T10" fmla="*/ 454 w 545"/>
                    <a:gd name="T11" fmla="*/ 9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45" h="273">
                      <a:moveTo>
                        <a:pt x="454" y="91"/>
                      </a:moveTo>
                      <a:lnTo>
                        <a:pt x="545" y="273"/>
                      </a:lnTo>
                      <a:lnTo>
                        <a:pt x="91" y="273"/>
                      </a:lnTo>
                      <a:lnTo>
                        <a:pt x="0" y="0"/>
                      </a:lnTo>
                      <a:lnTo>
                        <a:pt x="272" y="0"/>
                      </a:lnTo>
                      <a:lnTo>
                        <a:pt x="454" y="91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4" name="Rectangle 471">
                  <a:extLst>
                    <a:ext uri="{FF2B5EF4-FFF2-40B4-BE49-F238E27FC236}">
                      <a16:creationId xmlns:a16="http://schemas.microsoft.com/office/drawing/2014/main" id="{F3523D5B-41FD-4AAA-977F-A510EABA49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5" y="754"/>
                  <a:ext cx="454" cy="273"/>
                </a:xfrm>
                <a:prstGeom prst="rect">
                  <a:avLst/>
                </a:prstGeom>
                <a:solidFill>
                  <a:srgbClr val="99CC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" name="Rectangle 472">
                  <a:extLst>
                    <a:ext uri="{FF2B5EF4-FFF2-40B4-BE49-F238E27FC236}">
                      <a16:creationId xmlns:a16="http://schemas.microsoft.com/office/drawing/2014/main" id="{C7EC6BDC-470E-4F3D-85CB-5C2A616038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" y="754"/>
                  <a:ext cx="454" cy="273"/>
                </a:xfrm>
                <a:prstGeom prst="rect">
                  <a:avLst/>
                </a:prstGeom>
                <a:solidFill>
                  <a:srgbClr val="99CC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0" name="Rectangle 473">
                  <a:extLst>
                    <a:ext uri="{FF2B5EF4-FFF2-40B4-BE49-F238E27FC236}">
                      <a16:creationId xmlns:a16="http://schemas.microsoft.com/office/drawing/2014/main" id="{411F9A71-751A-431C-A76E-AEE4EBFB29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5" y="754"/>
                  <a:ext cx="136" cy="273"/>
                </a:xfrm>
                <a:prstGeom prst="rect">
                  <a:avLst/>
                </a:prstGeom>
                <a:solidFill>
                  <a:srgbClr val="99CC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1" name="AutoShape 474">
                  <a:extLst>
                    <a:ext uri="{FF2B5EF4-FFF2-40B4-BE49-F238E27FC236}">
                      <a16:creationId xmlns:a16="http://schemas.microsoft.com/office/drawing/2014/main" id="{D6E889F5-644C-4A84-BF8A-41DC7D4B09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3" y="936"/>
                  <a:ext cx="91" cy="136"/>
                </a:xfrm>
                <a:prstGeom prst="roundRect">
                  <a:avLst>
                    <a:gd name="adj" fmla="val 36264"/>
                  </a:avLst>
                </a:prstGeom>
                <a:solidFill>
                  <a:srgbClr val="333333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4" name="Rectangle 475">
                  <a:extLst>
                    <a:ext uri="{FF2B5EF4-FFF2-40B4-BE49-F238E27FC236}">
                      <a16:creationId xmlns:a16="http://schemas.microsoft.com/office/drawing/2014/main" id="{6E9B7BB1-F5CC-41F9-9550-EC61B11110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072"/>
                  <a:ext cx="91" cy="45"/>
                </a:xfrm>
                <a:prstGeom prst="rect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7" name="Rectangle 476">
                  <a:extLst>
                    <a:ext uri="{FF2B5EF4-FFF2-40B4-BE49-F238E27FC236}">
                      <a16:creationId xmlns:a16="http://schemas.microsoft.com/office/drawing/2014/main" id="{6B6943C5-1609-4A8D-8AAB-7A1A657ACB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4" y="1253"/>
                  <a:ext cx="136" cy="91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" name="Rectangle 477">
                  <a:extLst>
                    <a:ext uri="{FF2B5EF4-FFF2-40B4-BE49-F238E27FC236}">
                      <a16:creationId xmlns:a16="http://schemas.microsoft.com/office/drawing/2014/main" id="{EC57846A-23C4-4CE9-894B-1E96DADB46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4" y="1163"/>
                  <a:ext cx="45" cy="46"/>
                </a:xfrm>
                <a:prstGeom prst="rect">
                  <a:avLst/>
                </a:prstGeom>
                <a:solidFill>
                  <a:srgbClr val="FF66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" name="Oval 478">
                  <a:extLst>
                    <a:ext uri="{FF2B5EF4-FFF2-40B4-BE49-F238E27FC236}">
                      <a16:creationId xmlns:a16="http://schemas.microsoft.com/office/drawing/2014/main" id="{F9DCFD7A-EC5B-431D-9DFE-13E1BAD06C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6" y="1299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" name="Oval 479">
                  <a:extLst>
                    <a:ext uri="{FF2B5EF4-FFF2-40B4-BE49-F238E27FC236}">
                      <a16:creationId xmlns:a16="http://schemas.microsoft.com/office/drawing/2014/main" id="{64840C82-4509-41DD-AC7A-21BA9B4012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1" y="1344"/>
                  <a:ext cx="181" cy="181"/>
                </a:xfrm>
                <a:prstGeom prst="ellipse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1" name="Rectangle 480">
                  <a:extLst>
                    <a:ext uri="{FF2B5EF4-FFF2-40B4-BE49-F238E27FC236}">
                      <a16:creationId xmlns:a16="http://schemas.microsoft.com/office/drawing/2014/main" id="{59A4954C-652F-4FCD-B432-2629737AAC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63" y="1163"/>
                  <a:ext cx="45" cy="136"/>
                </a:xfrm>
                <a:prstGeom prst="rect">
                  <a:avLst/>
                </a:prstGeom>
                <a:solidFill>
                  <a:srgbClr val="FF66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2" name="Rectangle 481">
                  <a:extLst>
                    <a:ext uri="{FF2B5EF4-FFF2-40B4-BE49-F238E27FC236}">
                      <a16:creationId xmlns:a16="http://schemas.microsoft.com/office/drawing/2014/main" id="{FB0653CC-1179-4B2D-9227-9D3F62963A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63" y="1209"/>
                  <a:ext cx="45" cy="136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3" name="Oval 482">
                  <a:extLst>
                    <a:ext uri="{FF2B5EF4-FFF2-40B4-BE49-F238E27FC236}">
                      <a16:creationId xmlns:a16="http://schemas.microsoft.com/office/drawing/2014/main" id="{F19F607E-A2C4-4EAE-A604-9A04B428C4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6" y="1299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4" name="Rectangle 483">
                  <a:extLst>
                    <a:ext uri="{FF2B5EF4-FFF2-40B4-BE49-F238E27FC236}">
                      <a16:creationId xmlns:a16="http://schemas.microsoft.com/office/drawing/2014/main" id="{1F238B13-C511-460D-97B3-EBCDD228E2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072"/>
                  <a:ext cx="91" cy="45"/>
                </a:xfrm>
                <a:prstGeom prst="rect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5" name="Oval 484">
                  <a:extLst>
                    <a:ext uri="{FF2B5EF4-FFF2-40B4-BE49-F238E27FC236}">
                      <a16:creationId xmlns:a16="http://schemas.microsoft.com/office/drawing/2014/main" id="{4A5B2ADB-4088-4188-8623-3A0D3DF811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1" y="1344"/>
                  <a:ext cx="181" cy="181"/>
                </a:xfrm>
                <a:prstGeom prst="ellipse">
                  <a:avLst/>
                </a:prstGeom>
                <a:solidFill>
                  <a:srgbClr val="969696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A0288D35-2F98-4944-9C58-77818D2F8193}"/>
                  </a:ext>
                </a:extLst>
              </p:cNvPr>
              <p:cNvGrpSpPr/>
              <p:nvPr/>
            </p:nvGrpSpPr>
            <p:grpSpPr>
              <a:xfrm>
                <a:off x="1877942" y="4306389"/>
                <a:ext cx="322332" cy="483575"/>
                <a:chOff x="7375051" y="1852788"/>
                <a:chExt cx="480526" cy="720906"/>
              </a:xfrm>
              <a:solidFill>
                <a:schemeClr val="tx1"/>
              </a:solidFill>
            </p:grpSpPr>
            <p:sp>
              <p:nvSpPr>
                <p:cNvPr id="467" name="円/楕円 211">
                  <a:extLst>
                    <a:ext uri="{FF2B5EF4-FFF2-40B4-BE49-F238E27FC236}">
                      <a16:creationId xmlns:a16="http://schemas.microsoft.com/office/drawing/2014/main" id="{8DFFAD36-5EC2-4589-B742-42DC952578B2}"/>
                    </a:ext>
                  </a:extLst>
                </p:cNvPr>
                <p:cNvSpPr/>
                <p:nvPr/>
              </p:nvSpPr>
              <p:spPr>
                <a:xfrm rot="20700000">
                  <a:off x="7375051" y="2069147"/>
                  <a:ext cx="97007" cy="150812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台形 467">
                  <a:extLst>
                    <a:ext uri="{FF2B5EF4-FFF2-40B4-BE49-F238E27FC236}">
                      <a16:creationId xmlns:a16="http://schemas.microsoft.com/office/drawing/2014/main" id="{26EAF4A5-D689-41BF-96A9-11CDBC9A26A8}"/>
                    </a:ext>
                  </a:extLst>
                </p:cNvPr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円/楕円 214">
                  <a:extLst>
                    <a:ext uri="{FF2B5EF4-FFF2-40B4-BE49-F238E27FC236}">
                      <a16:creationId xmlns:a16="http://schemas.microsoft.com/office/drawing/2014/main" id="{6F2C96B2-CE33-4FE6-8833-4E3927EE27E7}"/>
                    </a:ext>
                  </a:extLst>
                </p:cNvPr>
                <p:cNvSpPr/>
                <p:nvPr/>
              </p:nvSpPr>
              <p:spPr>
                <a:xfrm>
                  <a:off x="7411872" y="1852788"/>
                  <a:ext cx="443705" cy="495759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片側の 2 つの角を丸めた四角形 215">
                  <a:extLst>
                    <a:ext uri="{FF2B5EF4-FFF2-40B4-BE49-F238E27FC236}">
                      <a16:creationId xmlns:a16="http://schemas.microsoft.com/office/drawing/2014/main" id="{168A5A57-412A-4DF9-977D-9902B328223B}"/>
                    </a:ext>
                  </a:extLst>
                </p:cNvPr>
                <p:cNvSpPr/>
                <p:nvPr/>
              </p:nvSpPr>
              <p:spPr>
                <a:xfrm>
                  <a:off x="7470971" y="2400933"/>
                  <a:ext cx="325505" cy="172761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 216">
                  <a:extLst>
                    <a:ext uri="{FF2B5EF4-FFF2-40B4-BE49-F238E27FC236}">
                      <a16:creationId xmlns:a16="http://schemas.microsoft.com/office/drawing/2014/main" id="{4AF7550C-56AF-4220-9CD6-5FCD7518D1F1}"/>
                    </a:ext>
                  </a:extLst>
                </p:cNvPr>
                <p:cNvSpPr/>
                <p:nvPr/>
              </p:nvSpPr>
              <p:spPr>
                <a:xfrm>
                  <a:off x="7511866" y="2075498"/>
                  <a:ext cx="134272" cy="60326"/>
                </a:xfrm>
                <a:custGeom>
                  <a:avLst/>
                  <a:gdLst>
                    <a:gd name="connsiteX0" fmla="*/ 5867 w 219076"/>
                    <a:gd name="connsiteY0" fmla="*/ 0 h 98426"/>
                    <a:gd name="connsiteX1" fmla="*/ 213209 w 219076"/>
                    <a:gd name="connsiteY1" fmla="*/ 0 h 98426"/>
                    <a:gd name="connsiteX2" fmla="*/ 219076 w 219076"/>
                    <a:gd name="connsiteY2" fmla="*/ 20638 h 98426"/>
                    <a:gd name="connsiteX3" fmla="*/ 109538 w 219076"/>
                    <a:gd name="connsiteY3" fmla="*/ 98426 h 98426"/>
                    <a:gd name="connsiteX4" fmla="*/ 0 w 219076"/>
                    <a:gd name="connsiteY4" fmla="*/ 20638 h 98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6" h="98426">
                      <a:moveTo>
                        <a:pt x="5867" y="0"/>
                      </a:moveTo>
                      <a:lnTo>
                        <a:pt x="213209" y="0"/>
                      </a:lnTo>
                      <a:lnTo>
                        <a:pt x="219076" y="20638"/>
                      </a:lnTo>
                      <a:cubicBezTo>
                        <a:pt x="219076" y="63599"/>
                        <a:pt x="170034" y="98426"/>
                        <a:pt x="109538" y="98426"/>
                      </a:cubicBezTo>
                      <a:cubicBezTo>
                        <a:pt x="49042" y="98426"/>
                        <a:pt x="0" y="63599"/>
                        <a:pt x="0" y="2063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 217">
                  <a:extLst>
                    <a:ext uri="{FF2B5EF4-FFF2-40B4-BE49-F238E27FC236}">
                      <a16:creationId xmlns:a16="http://schemas.microsoft.com/office/drawing/2014/main" id="{464959B5-813E-4105-A7EE-2F36824B7985}"/>
                    </a:ext>
                  </a:extLst>
                </p:cNvPr>
                <p:cNvSpPr/>
                <p:nvPr/>
              </p:nvSpPr>
              <p:spPr>
                <a:xfrm>
                  <a:off x="7690024" y="2075498"/>
                  <a:ext cx="134272" cy="60326"/>
                </a:xfrm>
                <a:custGeom>
                  <a:avLst/>
                  <a:gdLst>
                    <a:gd name="connsiteX0" fmla="*/ 5867 w 219076"/>
                    <a:gd name="connsiteY0" fmla="*/ 0 h 98426"/>
                    <a:gd name="connsiteX1" fmla="*/ 213209 w 219076"/>
                    <a:gd name="connsiteY1" fmla="*/ 0 h 98426"/>
                    <a:gd name="connsiteX2" fmla="*/ 219076 w 219076"/>
                    <a:gd name="connsiteY2" fmla="*/ 20638 h 98426"/>
                    <a:gd name="connsiteX3" fmla="*/ 109538 w 219076"/>
                    <a:gd name="connsiteY3" fmla="*/ 98426 h 98426"/>
                    <a:gd name="connsiteX4" fmla="*/ 0 w 219076"/>
                    <a:gd name="connsiteY4" fmla="*/ 20638 h 98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6" h="98426">
                      <a:moveTo>
                        <a:pt x="5867" y="0"/>
                      </a:moveTo>
                      <a:lnTo>
                        <a:pt x="213209" y="0"/>
                      </a:lnTo>
                      <a:lnTo>
                        <a:pt x="219076" y="20638"/>
                      </a:lnTo>
                      <a:cubicBezTo>
                        <a:pt x="219076" y="63599"/>
                        <a:pt x="170034" y="98426"/>
                        <a:pt x="109538" y="98426"/>
                      </a:cubicBezTo>
                      <a:cubicBezTo>
                        <a:pt x="49042" y="98426"/>
                        <a:pt x="0" y="63599"/>
                        <a:pt x="0" y="2063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3" name="月 472">
                  <a:extLst>
                    <a:ext uri="{FF2B5EF4-FFF2-40B4-BE49-F238E27FC236}">
                      <a16:creationId xmlns:a16="http://schemas.microsoft.com/office/drawing/2014/main" id="{2D116849-7712-4B7C-A51C-9052392BB8B6}"/>
                    </a:ext>
                  </a:extLst>
                </p:cNvPr>
                <p:cNvSpPr/>
                <p:nvPr/>
              </p:nvSpPr>
              <p:spPr>
                <a:xfrm rot="16200000">
                  <a:off x="7648183" y="2171126"/>
                  <a:ext cx="50739" cy="163393"/>
                </a:xfrm>
                <a:prstGeom prst="moon">
                  <a:avLst/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847A8B12-4902-4066-BD57-F99E8E545BE4}"/>
                  </a:ext>
                </a:extLst>
              </p:cNvPr>
              <p:cNvSpPr/>
              <p:nvPr/>
            </p:nvSpPr>
            <p:spPr bwMode="auto">
              <a:xfrm>
                <a:off x="1834595" y="4703004"/>
                <a:ext cx="164170" cy="95254"/>
              </a:xfrm>
              <a:custGeom>
                <a:avLst/>
                <a:gdLst>
                  <a:gd name="connsiteX0" fmla="*/ 90736 w 164170"/>
                  <a:gd name="connsiteY0" fmla="*/ 1469 h 95254"/>
                  <a:gd name="connsiteX1" fmla="*/ 162258 w 164170"/>
                  <a:gd name="connsiteY1" fmla="*/ 74460 h 95254"/>
                  <a:gd name="connsiteX2" fmla="*/ 164170 w 164170"/>
                  <a:gd name="connsiteY2" fmla="*/ 95254 h 95254"/>
                  <a:gd name="connsiteX3" fmla="*/ 133011 w 164170"/>
                  <a:gd name="connsiteY3" fmla="*/ 95254 h 95254"/>
                  <a:gd name="connsiteX4" fmla="*/ 133702 w 164170"/>
                  <a:gd name="connsiteY4" fmla="*/ 82111 h 95254"/>
                  <a:gd name="connsiteX5" fmla="*/ 65524 w 164170"/>
                  <a:gd name="connsiteY5" fmla="*/ 30971 h 95254"/>
                  <a:gd name="connsiteX6" fmla="*/ 34667 w 164170"/>
                  <a:gd name="connsiteY6" fmla="*/ 59569 h 95254"/>
                  <a:gd name="connsiteX7" fmla="*/ 32791 w 164170"/>
                  <a:gd name="connsiteY7" fmla="*/ 95254 h 95254"/>
                  <a:gd name="connsiteX8" fmla="*/ 1494 w 164170"/>
                  <a:gd name="connsiteY8" fmla="*/ 95254 h 95254"/>
                  <a:gd name="connsiteX9" fmla="*/ 0 w 164170"/>
                  <a:gd name="connsiteY9" fmla="*/ 79006 h 95254"/>
                  <a:gd name="connsiteX10" fmla="*/ 57872 w 164170"/>
                  <a:gd name="connsiteY10" fmla="*/ 2415 h 95254"/>
                  <a:gd name="connsiteX11" fmla="*/ 90736 w 164170"/>
                  <a:gd name="connsiteY11" fmla="*/ 1469 h 9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4170" h="95254">
                    <a:moveTo>
                      <a:pt x="90736" y="1469"/>
                    </a:moveTo>
                    <a:cubicBezTo>
                      <a:pt x="123023" y="8000"/>
                      <a:pt x="151901" y="35807"/>
                      <a:pt x="162258" y="74460"/>
                    </a:cubicBezTo>
                    <a:lnTo>
                      <a:pt x="164170" y="95254"/>
                    </a:lnTo>
                    <a:lnTo>
                      <a:pt x="133011" y="95254"/>
                    </a:lnTo>
                    <a:lnTo>
                      <a:pt x="133702" y="82111"/>
                    </a:lnTo>
                    <a:cubicBezTo>
                      <a:pt x="124119" y="46346"/>
                      <a:pt x="93595" y="23449"/>
                      <a:pt x="65524" y="30971"/>
                    </a:cubicBezTo>
                    <a:cubicBezTo>
                      <a:pt x="51489" y="34732"/>
                      <a:pt x="40724" y="45385"/>
                      <a:pt x="34667" y="59569"/>
                    </a:cubicBezTo>
                    <a:lnTo>
                      <a:pt x="32791" y="95254"/>
                    </a:lnTo>
                    <a:lnTo>
                      <a:pt x="1494" y="95254"/>
                    </a:lnTo>
                    <a:lnTo>
                      <a:pt x="0" y="79006"/>
                    </a:lnTo>
                    <a:cubicBezTo>
                      <a:pt x="3077" y="42285"/>
                      <a:pt x="24991" y="11226"/>
                      <a:pt x="57872" y="2415"/>
                    </a:cubicBezTo>
                    <a:cubicBezTo>
                      <a:pt x="68833" y="-522"/>
                      <a:pt x="79974" y="-708"/>
                      <a:pt x="90736" y="146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83A6A34-F660-4DEB-82C8-EFF942563B73}"/>
                </a:ext>
              </a:extLst>
            </p:cNvPr>
            <p:cNvGrpSpPr/>
            <p:nvPr/>
          </p:nvGrpSpPr>
          <p:grpSpPr>
            <a:xfrm>
              <a:off x="2962239" y="3019990"/>
              <a:ext cx="1842448" cy="1020433"/>
              <a:chOff x="4027250" y="4444823"/>
              <a:chExt cx="1842448" cy="1020433"/>
            </a:xfrm>
          </p:grpSpPr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2DC19035-3CC1-4841-93C7-96754DDE9BDF}"/>
                  </a:ext>
                </a:extLst>
              </p:cNvPr>
              <p:cNvGrpSpPr/>
              <p:nvPr/>
            </p:nvGrpSpPr>
            <p:grpSpPr>
              <a:xfrm>
                <a:off x="4027250" y="4587825"/>
                <a:ext cx="1676809" cy="877431"/>
                <a:chOff x="7686605" y="1423501"/>
                <a:chExt cx="1622403" cy="848962"/>
              </a:xfrm>
            </p:grpSpPr>
            <p:sp>
              <p:nvSpPr>
                <p:cNvPr id="475" name="台形 474">
                  <a:extLst>
                    <a:ext uri="{FF2B5EF4-FFF2-40B4-BE49-F238E27FC236}">
                      <a16:creationId xmlns:a16="http://schemas.microsoft.com/office/drawing/2014/main" id="{69DAFD1C-2C1A-4C39-9B1A-FC2BEE6A7256}"/>
                    </a:ext>
                  </a:extLst>
                </p:cNvPr>
                <p:cNvSpPr/>
                <p:nvPr/>
              </p:nvSpPr>
              <p:spPr>
                <a:xfrm flipH="1">
                  <a:off x="8067674" y="1442829"/>
                  <a:ext cx="1002029" cy="323106"/>
                </a:xfrm>
                <a:prstGeom prst="trapezoid">
                  <a:avLst>
                    <a:gd name="adj" fmla="val 32740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フリーフォーム 464">
                  <a:extLst>
                    <a:ext uri="{FF2B5EF4-FFF2-40B4-BE49-F238E27FC236}">
                      <a16:creationId xmlns:a16="http://schemas.microsoft.com/office/drawing/2014/main" id="{2C3A066A-A454-4A16-9BE9-0A9B2B4319C0}"/>
                    </a:ext>
                  </a:extLst>
                </p:cNvPr>
                <p:cNvSpPr/>
                <p:nvPr/>
              </p:nvSpPr>
              <p:spPr bwMode="auto">
                <a:xfrm flipH="1">
                  <a:off x="7731186" y="1423501"/>
                  <a:ext cx="1538594" cy="657424"/>
                </a:xfrm>
                <a:custGeom>
                  <a:avLst/>
                  <a:gdLst>
                    <a:gd name="connsiteX0" fmla="*/ 1025016 w 1538594"/>
                    <a:gd name="connsiteY0" fmla="*/ 31662 h 657424"/>
                    <a:gd name="connsiteX1" fmla="*/ 1065766 w 1538594"/>
                    <a:gd name="connsiteY1" fmla="*/ 328704 h 657424"/>
                    <a:gd name="connsiteX2" fmla="*/ 695317 w 1538594"/>
                    <a:gd name="connsiteY2" fmla="*/ 328704 h 657424"/>
                    <a:gd name="connsiteX3" fmla="*/ 687416 w 1538594"/>
                    <a:gd name="connsiteY3" fmla="*/ 31663 h 657424"/>
                    <a:gd name="connsiteX4" fmla="*/ 636446 w 1538594"/>
                    <a:gd name="connsiteY4" fmla="*/ 31663 h 657424"/>
                    <a:gd name="connsiteX5" fmla="*/ 628545 w 1538594"/>
                    <a:gd name="connsiteY5" fmla="*/ 328704 h 657424"/>
                    <a:gd name="connsiteX6" fmla="*/ 213743 w 1538594"/>
                    <a:gd name="connsiteY6" fmla="*/ 328704 h 657424"/>
                    <a:gd name="connsiteX7" fmla="*/ 310995 w 1538594"/>
                    <a:gd name="connsiteY7" fmla="*/ 31662 h 657424"/>
                    <a:gd name="connsiteX8" fmla="*/ 1089918 w 1538594"/>
                    <a:gd name="connsiteY8" fmla="*/ 0 h 657424"/>
                    <a:gd name="connsiteX9" fmla="*/ 252982 w 1538594"/>
                    <a:gd name="connsiteY9" fmla="*/ 0 h 657424"/>
                    <a:gd name="connsiteX10" fmla="*/ 146483 w 1538594"/>
                    <a:gd name="connsiteY10" fmla="*/ 325288 h 657424"/>
                    <a:gd name="connsiteX11" fmla="*/ 61173 w 1538594"/>
                    <a:gd name="connsiteY11" fmla="*/ 325288 h 657424"/>
                    <a:gd name="connsiteX12" fmla="*/ 0 w 1538594"/>
                    <a:gd name="connsiteY12" fmla="*/ 386461 h 657424"/>
                    <a:gd name="connsiteX13" fmla="*/ 0 w 1538594"/>
                    <a:gd name="connsiteY13" fmla="*/ 596251 h 657424"/>
                    <a:gd name="connsiteX14" fmla="*/ 61173 w 1538594"/>
                    <a:gd name="connsiteY14" fmla="*/ 657424 h 657424"/>
                    <a:gd name="connsiteX15" fmla="*/ 1477421 w 1538594"/>
                    <a:gd name="connsiteY15" fmla="*/ 657424 h 657424"/>
                    <a:gd name="connsiteX16" fmla="*/ 1538594 w 1538594"/>
                    <a:gd name="connsiteY16" fmla="*/ 596251 h 657424"/>
                    <a:gd name="connsiteX17" fmla="*/ 1538594 w 1538594"/>
                    <a:gd name="connsiteY17" fmla="*/ 386461 h 657424"/>
                    <a:gd name="connsiteX18" fmla="*/ 1477421 w 1538594"/>
                    <a:gd name="connsiteY18" fmla="*/ 325288 h 657424"/>
                    <a:gd name="connsiteX19" fmla="*/ 1198081 w 1538594"/>
                    <a:gd name="connsiteY19" fmla="*/ 325288 h 657424"/>
                    <a:gd name="connsiteX20" fmla="*/ 1199199 w 1538594"/>
                    <a:gd name="connsiteY20" fmla="*/ 328704 h 657424"/>
                    <a:gd name="connsiteX21" fmla="*/ 1101269 w 1538594"/>
                    <a:gd name="connsiteY21" fmla="*/ 328704 h 657424"/>
                    <a:gd name="connsiteX22" fmla="*/ 1060519 w 1538594"/>
                    <a:gd name="connsiteY22" fmla="*/ 31662 h 657424"/>
                    <a:gd name="connsiteX23" fmla="*/ 1100284 w 1538594"/>
                    <a:gd name="connsiteY23" fmla="*/ 31662 h 657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538594" h="657424">
                      <a:moveTo>
                        <a:pt x="1025016" y="31662"/>
                      </a:moveTo>
                      <a:lnTo>
                        <a:pt x="1065766" y="328704"/>
                      </a:lnTo>
                      <a:lnTo>
                        <a:pt x="695317" y="328704"/>
                      </a:lnTo>
                      <a:lnTo>
                        <a:pt x="687416" y="31663"/>
                      </a:lnTo>
                      <a:lnTo>
                        <a:pt x="636446" y="31663"/>
                      </a:lnTo>
                      <a:lnTo>
                        <a:pt x="628545" y="328704"/>
                      </a:lnTo>
                      <a:lnTo>
                        <a:pt x="213743" y="328704"/>
                      </a:lnTo>
                      <a:lnTo>
                        <a:pt x="310995" y="31662"/>
                      </a:lnTo>
                      <a:close/>
                      <a:moveTo>
                        <a:pt x="1089918" y="0"/>
                      </a:moveTo>
                      <a:lnTo>
                        <a:pt x="252982" y="0"/>
                      </a:lnTo>
                      <a:lnTo>
                        <a:pt x="146483" y="325288"/>
                      </a:lnTo>
                      <a:lnTo>
                        <a:pt x="61173" y="325288"/>
                      </a:lnTo>
                      <a:cubicBezTo>
                        <a:pt x="27388" y="325288"/>
                        <a:pt x="0" y="352676"/>
                        <a:pt x="0" y="386461"/>
                      </a:cubicBezTo>
                      <a:lnTo>
                        <a:pt x="0" y="596251"/>
                      </a:lnTo>
                      <a:cubicBezTo>
                        <a:pt x="0" y="630036"/>
                        <a:pt x="27388" y="657424"/>
                        <a:pt x="61173" y="657424"/>
                      </a:cubicBezTo>
                      <a:lnTo>
                        <a:pt x="1477421" y="657424"/>
                      </a:lnTo>
                      <a:cubicBezTo>
                        <a:pt x="1511206" y="657424"/>
                        <a:pt x="1538594" y="630036"/>
                        <a:pt x="1538594" y="596251"/>
                      </a:cubicBezTo>
                      <a:lnTo>
                        <a:pt x="1538594" y="386461"/>
                      </a:lnTo>
                      <a:cubicBezTo>
                        <a:pt x="1538594" y="352676"/>
                        <a:pt x="1511206" y="325288"/>
                        <a:pt x="1477421" y="325288"/>
                      </a:cubicBezTo>
                      <a:lnTo>
                        <a:pt x="1198081" y="325288"/>
                      </a:lnTo>
                      <a:lnTo>
                        <a:pt x="1199199" y="328704"/>
                      </a:lnTo>
                      <a:lnTo>
                        <a:pt x="1101269" y="328704"/>
                      </a:lnTo>
                      <a:lnTo>
                        <a:pt x="1060519" y="31662"/>
                      </a:lnTo>
                      <a:lnTo>
                        <a:pt x="1100284" y="3166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477" name="グループ化 476">
                  <a:extLst>
                    <a:ext uri="{FF2B5EF4-FFF2-40B4-BE49-F238E27FC236}">
                      <a16:creationId xmlns:a16="http://schemas.microsoft.com/office/drawing/2014/main" id="{E7DA3883-7B0A-4DFC-9F5C-4833B769EC2D}"/>
                    </a:ext>
                  </a:extLst>
                </p:cNvPr>
                <p:cNvGrpSpPr/>
                <p:nvPr/>
              </p:nvGrpSpPr>
              <p:grpSpPr>
                <a:xfrm>
                  <a:off x="7759248" y="1817388"/>
                  <a:ext cx="1509818" cy="455075"/>
                  <a:chOff x="480136" y="1954000"/>
                  <a:chExt cx="1509818" cy="455075"/>
                </a:xfrm>
              </p:grpSpPr>
              <p:grpSp>
                <p:nvGrpSpPr>
                  <p:cNvPr id="483" name="グループ化 482">
                    <a:extLst>
                      <a:ext uri="{FF2B5EF4-FFF2-40B4-BE49-F238E27FC236}">
                        <a16:creationId xmlns:a16="http://schemas.microsoft.com/office/drawing/2014/main" id="{52999544-A4C6-4988-ABE3-795578D19FD4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80136" y="1954000"/>
                    <a:ext cx="1509818" cy="183768"/>
                    <a:chOff x="447435" y="1954000"/>
                    <a:chExt cx="1509818" cy="183768"/>
                  </a:xfrm>
                </p:grpSpPr>
                <p:sp>
                  <p:nvSpPr>
                    <p:cNvPr id="486" name="円/楕円 165">
                      <a:extLst>
                        <a:ext uri="{FF2B5EF4-FFF2-40B4-BE49-F238E27FC236}">
                          <a16:creationId xmlns:a16="http://schemas.microsoft.com/office/drawing/2014/main" id="{536FEC03-3DE5-4F19-96E1-704A510674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16602" y="1960895"/>
                      <a:ext cx="40651" cy="128943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7" name="角丸四角形 476">
                      <a:extLst>
                        <a:ext uri="{FF2B5EF4-FFF2-40B4-BE49-F238E27FC236}">
                          <a16:creationId xmlns:a16="http://schemas.microsoft.com/office/drawing/2014/main" id="{E899D931-B00C-4943-8A85-2F1650F5EC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52360" y="1954000"/>
                      <a:ext cx="66675" cy="45719"/>
                    </a:xfrm>
                    <a:prstGeom prst="roundRect">
                      <a:avLst/>
                    </a:prstGeom>
                    <a:solidFill>
                      <a:srgbClr val="FFC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488" name="角丸四角形 477">
                      <a:extLst>
                        <a:ext uri="{FF2B5EF4-FFF2-40B4-BE49-F238E27FC236}">
                          <a16:creationId xmlns:a16="http://schemas.microsoft.com/office/drawing/2014/main" id="{12DCF30B-B3BA-4E98-8FFC-36B15D51E9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70250" y="1954000"/>
                      <a:ext cx="96890" cy="45719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489" name="角丸四角形 478">
                      <a:extLst>
                        <a:ext uri="{FF2B5EF4-FFF2-40B4-BE49-F238E27FC236}">
                          <a16:creationId xmlns:a16="http://schemas.microsoft.com/office/drawing/2014/main" id="{51017B49-B67F-4E14-9B83-9BECB2D0AE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7435" y="1985808"/>
                      <a:ext cx="70516" cy="59950"/>
                    </a:xfrm>
                    <a:prstGeom prst="roundRect">
                      <a:avLst/>
                    </a:prstGeom>
                    <a:solidFill>
                      <a:srgbClr val="FFC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490" name="角丸四角形 479">
                      <a:extLst>
                        <a:ext uri="{FF2B5EF4-FFF2-40B4-BE49-F238E27FC236}">
                          <a16:creationId xmlns:a16="http://schemas.microsoft.com/office/drawing/2014/main" id="{BBB4AB5E-4A85-40AB-97A8-E928E1EE95A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7435" y="2042958"/>
                      <a:ext cx="70516" cy="94810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sp>
                <p:nvSpPr>
                  <p:cNvPr id="484" name="パイ 158">
                    <a:extLst>
                      <a:ext uri="{FF2B5EF4-FFF2-40B4-BE49-F238E27FC236}">
                        <a16:creationId xmlns:a16="http://schemas.microsoft.com/office/drawing/2014/main" id="{7FC63397-6622-45CF-8368-05D67DC371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812" y="2053164"/>
                    <a:ext cx="355911" cy="355911"/>
                  </a:xfrm>
                  <a:prstGeom prst="pie">
                    <a:avLst>
                      <a:gd name="adj1" fmla="val 10799991"/>
                      <a:gd name="adj2" fmla="val 21592726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85" name="パイ 155">
                    <a:extLst>
                      <a:ext uri="{FF2B5EF4-FFF2-40B4-BE49-F238E27FC236}">
                        <a16:creationId xmlns:a16="http://schemas.microsoft.com/office/drawing/2014/main" id="{2650F866-3EF0-446E-B0AC-3B69800BD7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357" y="2053164"/>
                    <a:ext cx="355911" cy="355911"/>
                  </a:xfrm>
                  <a:prstGeom prst="pie">
                    <a:avLst>
                      <a:gd name="adj1" fmla="val 10799991"/>
                      <a:gd name="adj2" fmla="val 21592726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478" name="角丸四角形 466">
                  <a:extLst>
                    <a:ext uri="{FF2B5EF4-FFF2-40B4-BE49-F238E27FC236}">
                      <a16:creationId xmlns:a16="http://schemas.microsoft.com/office/drawing/2014/main" id="{EFAB8763-9D39-417E-9039-F395EF89A8B6}"/>
                    </a:ext>
                  </a:extLst>
                </p:cNvPr>
                <p:cNvSpPr/>
                <p:nvPr/>
              </p:nvSpPr>
              <p:spPr>
                <a:xfrm flipH="1">
                  <a:off x="7686605" y="1989889"/>
                  <a:ext cx="1622403" cy="104350"/>
                </a:xfrm>
                <a:prstGeom prst="roundRect">
                  <a:avLst>
                    <a:gd name="adj" fmla="val 1446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円/楕円 159">
                  <a:extLst>
                    <a:ext uri="{FF2B5EF4-FFF2-40B4-BE49-F238E27FC236}">
                      <a16:creationId xmlns:a16="http://schemas.microsoft.com/office/drawing/2014/main" id="{E52C0D73-2AB7-42E7-ACAC-F3D59E2BD48C}"/>
                    </a:ext>
                  </a:extLst>
                </p:cNvPr>
                <p:cNvSpPr/>
                <p:nvPr/>
              </p:nvSpPr>
              <p:spPr>
                <a:xfrm flipH="1">
                  <a:off x="7897466" y="1932937"/>
                  <a:ext cx="288825" cy="2888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円/楕円 160">
                  <a:extLst>
                    <a:ext uri="{FF2B5EF4-FFF2-40B4-BE49-F238E27FC236}">
                      <a16:creationId xmlns:a16="http://schemas.microsoft.com/office/drawing/2014/main" id="{E7EF2C8A-4F3C-44D2-AB99-C07E0D3B5677}"/>
                    </a:ext>
                  </a:extLst>
                </p:cNvPr>
                <p:cNvSpPr/>
                <p:nvPr/>
              </p:nvSpPr>
              <p:spPr>
                <a:xfrm flipH="1">
                  <a:off x="7962584" y="1997360"/>
                  <a:ext cx="158591" cy="15859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円/楕円 156">
                  <a:extLst>
                    <a:ext uri="{FF2B5EF4-FFF2-40B4-BE49-F238E27FC236}">
                      <a16:creationId xmlns:a16="http://schemas.microsoft.com/office/drawing/2014/main" id="{1E45DC30-926A-4315-AB38-A0EA75666556}"/>
                    </a:ext>
                  </a:extLst>
                </p:cNvPr>
                <p:cNvSpPr/>
                <p:nvPr/>
              </p:nvSpPr>
              <p:spPr>
                <a:xfrm flipH="1">
                  <a:off x="8829011" y="1932937"/>
                  <a:ext cx="288825" cy="2888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円/楕円 157">
                  <a:extLst>
                    <a:ext uri="{FF2B5EF4-FFF2-40B4-BE49-F238E27FC236}">
                      <a16:creationId xmlns:a16="http://schemas.microsoft.com/office/drawing/2014/main" id="{72D49D47-5C21-494E-960C-F570102D3CDA}"/>
                    </a:ext>
                  </a:extLst>
                </p:cNvPr>
                <p:cNvSpPr/>
                <p:nvPr/>
              </p:nvSpPr>
              <p:spPr>
                <a:xfrm flipH="1">
                  <a:off x="8894129" y="1997360"/>
                  <a:ext cx="158591" cy="15859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DEF345F2-42EE-47C7-A9E4-6A0C97644FCC}"/>
                  </a:ext>
                </a:extLst>
              </p:cNvPr>
              <p:cNvGrpSpPr/>
              <p:nvPr/>
            </p:nvGrpSpPr>
            <p:grpSpPr>
              <a:xfrm>
                <a:off x="4678914" y="4720271"/>
                <a:ext cx="218345" cy="202139"/>
                <a:chOff x="3517892" y="5541384"/>
                <a:chExt cx="218345" cy="202139"/>
              </a:xfrm>
            </p:grpSpPr>
            <p:sp>
              <p:nvSpPr>
                <p:cNvPr id="492" name="台形 491">
                  <a:extLst>
                    <a:ext uri="{FF2B5EF4-FFF2-40B4-BE49-F238E27FC236}">
                      <a16:creationId xmlns:a16="http://schemas.microsoft.com/office/drawing/2014/main" id="{5EF0A7B4-247A-4C0B-BDB3-DA28017CDC97}"/>
                    </a:ext>
                  </a:extLst>
                </p:cNvPr>
                <p:cNvSpPr/>
                <p:nvPr/>
              </p:nvSpPr>
              <p:spPr>
                <a:xfrm>
                  <a:off x="3580210" y="5541384"/>
                  <a:ext cx="93709" cy="102228"/>
                </a:xfrm>
                <a:prstGeom prst="trapezoid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片側の 2 つの角を丸めた四角形 215">
                  <a:extLst>
                    <a:ext uri="{FF2B5EF4-FFF2-40B4-BE49-F238E27FC236}">
                      <a16:creationId xmlns:a16="http://schemas.microsoft.com/office/drawing/2014/main" id="{613C3B62-57A2-4C65-A1CF-99BB8CC8C593}"/>
                    </a:ext>
                  </a:extLst>
                </p:cNvPr>
                <p:cNvSpPr/>
                <p:nvPr/>
              </p:nvSpPr>
              <p:spPr>
                <a:xfrm>
                  <a:off x="3517892" y="5627637"/>
                  <a:ext cx="218345" cy="115886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20F0D4C1-EE0D-4835-B894-C40800E7F260}"/>
                  </a:ext>
                </a:extLst>
              </p:cNvPr>
              <p:cNvGrpSpPr/>
              <p:nvPr/>
            </p:nvGrpSpPr>
            <p:grpSpPr>
              <a:xfrm>
                <a:off x="4631578" y="4444823"/>
                <a:ext cx="292607" cy="338017"/>
                <a:chOff x="2609482" y="5398382"/>
                <a:chExt cx="292607" cy="338017"/>
              </a:xfrm>
            </p:grpSpPr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03B8D479-B00A-41DD-AA7B-CF1E0397D599}"/>
                    </a:ext>
                  </a:extLst>
                </p:cNvPr>
                <p:cNvSpPr/>
                <p:nvPr/>
              </p:nvSpPr>
              <p:spPr bwMode="auto">
                <a:xfrm flipH="1">
                  <a:off x="2609482" y="5398382"/>
                  <a:ext cx="292607" cy="33801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二等辺三角形 495">
                  <a:extLst>
                    <a:ext uri="{FF2B5EF4-FFF2-40B4-BE49-F238E27FC236}">
                      <a16:creationId xmlns:a16="http://schemas.microsoft.com/office/drawing/2014/main" id="{DA89DF5A-4CE7-44FD-B037-58722849D543}"/>
                    </a:ext>
                  </a:extLst>
                </p:cNvPr>
                <p:cNvSpPr/>
                <p:nvPr/>
              </p:nvSpPr>
              <p:spPr bwMode="auto">
                <a:xfrm>
                  <a:off x="2666568" y="5608903"/>
                  <a:ext cx="95267" cy="68375"/>
                </a:xfrm>
                <a:prstGeom prst="triangl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2F443C9A-1728-4BE0-AF80-50EEED3A68EF}"/>
                  </a:ext>
                </a:extLst>
              </p:cNvPr>
              <p:cNvSpPr/>
              <p:nvPr/>
            </p:nvSpPr>
            <p:spPr bwMode="auto">
              <a:xfrm>
                <a:off x="4562592" y="4824448"/>
                <a:ext cx="164170" cy="95254"/>
              </a:xfrm>
              <a:custGeom>
                <a:avLst/>
                <a:gdLst>
                  <a:gd name="connsiteX0" fmla="*/ 90736 w 164170"/>
                  <a:gd name="connsiteY0" fmla="*/ 1469 h 95254"/>
                  <a:gd name="connsiteX1" fmla="*/ 162258 w 164170"/>
                  <a:gd name="connsiteY1" fmla="*/ 74460 h 95254"/>
                  <a:gd name="connsiteX2" fmla="*/ 164170 w 164170"/>
                  <a:gd name="connsiteY2" fmla="*/ 95254 h 95254"/>
                  <a:gd name="connsiteX3" fmla="*/ 133011 w 164170"/>
                  <a:gd name="connsiteY3" fmla="*/ 95254 h 95254"/>
                  <a:gd name="connsiteX4" fmla="*/ 133702 w 164170"/>
                  <a:gd name="connsiteY4" fmla="*/ 82111 h 95254"/>
                  <a:gd name="connsiteX5" fmla="*/ 65524 w 164170"/>
                  <a:gd name="connsiteY5" fmla="*/ 30971 h 95254"/>
                  <a:gd name="connsiteX6" fmla="*/ 34667 w 164170"/>
                  <a:gd name="connsiteY6" fmla="*/ 59569 h 95254"/>
                  <a:gd name="connsiteX7" fmla="*/ 32791 w 164170"/>
                  <a:gd name="connsiteY7" fmla="*/ 95254 h 95254"/>
                  <a:gd name="connsiteX8" fmla="*/ 1494 w 164170"/>
                  <a:gd name="connsiteY8" fmla="*/ 95254 h 95254"/>
                  <a:gd name="connsiteX9" fmla="*/ 0 w 164170"/>
                  <a:gd name="connsiteY9" fmla="*/ 79006 h 95254"/>
                  <a:gd name="connsiteX10" fmla="*/ 57872 w 164170"/>
                  <a:gd name="connsiteY10" fmla="*/ 2415 h 95254"/>
                  <a:gd name="connsiteX11" fmla="*/ 90736 w 164170"/>
                  <a:gd name="connsiteY11" fmla="*/ 1469 h 9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4170" h="95254">
                    <a:moveTo>
                      <a:pt x="90736" y="1469"/>
                    </a:moveTo>
                    <a:cubicBezTo>
                      <a:pt x="123023" y="8000"/>
                      <a:pt x="151901" y="35807"/>
                      <a:pt x="162258" y="74460"/>
                    </a:cubicBezTo>
                    <a:lnTo>
                      <a:pt x="164170" y="95254"/>
                    </a:lnTo>
                    <a:lnTo>
                      <a:pt x="133011" y="95254"/>
                    </a:lnTo>
                    <a:lnTo>
                      <a:pt x="133702" y="82111"/>
                    </a:lnTo>
                    <a:cubicBezTo>
                      <a:pt x="124119" y="46346"/>
                      <a:pt x="93595" y="23449"/>
                      <a:pt x="65524" y="30971"/>
                    </a:cubicBezTo>
                    <a:cubicBezTo>
                      <a:pt x="51489" y="34732"/>
                      <a:pt x="40724" y="45385"/>
                      <a:pt x="34667" y="59569"/>
                    </a:cubicBezTo>
                    <a:lnTo>
                      <a:pt x="32791" y="95254"/>
                    </a:lnTo>
                    <a:lnTo>
                      <a:pt x="1494" y="95254"/>
                    </a:lnTo>
                    <a:lnTo>
                      <a:pt x="0" y="79006"/>
                    </a:lnTo>
                    <a:cubicBezTo>
                      <a:pt x="3077" y="42285"/>
                      <a:pt x="24991" y="11226"/>
                      <a:pt x="57872" y="2415"/>
                    </a:cubicBezTo>
                    <a:cubicBezTo>
                      <a:pt x="68833" y="-522"/>
                      <a:pt x="79974" y="-708"/>
                      <a:pt x="90736" y="146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8D11BBCE-4036-4BEA-B58C-89D6A81D88A8}"/>
                  </a:ext>
                </a:extLst>
              </p:cNvPr>
              <p:cNvSpPr/>
              <p:nvPr/>
            </p:nvSpPr>
            <p:spPr bwMode="auto">
              <a:xfrm>
                <a:off x="4645291" y="4540249"/>
                <a:ext cx="71444" cy="11684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6C68EC41-D9C8-4574-AF90-9BCCE307E824}"/>
                  </a:ext>
                </a:extLst>
              </p:cNvPr>
              <p:cNvSpPr/>
              <p:nvPr/>
            </p:nvSpPr>
            <p:spPr bwMode="auto">
              <a:xfrm>
                <a:off x="4745303" y="4540249"/>
                <a:ext cx="71444" cy="11684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174F46A0-0A5C-4F1A-B3D2-4DCE8AEC2E7D}"/>
                  </a:ext>
                </a:extLst>
              </p:cNvPr>
              <p:cNvSpPr/>
              <p:nvPr/>
            </p:nvSpPr>
            <p:spPr bwMode="auto">
              <a:xfrm>
                <a:off x="4656144" y="4563598"/>
                <a:ext cx="45720" cy="747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35408E54-DC6F-41D2-B7A9-9A9623604AAB}"/>
                  </a:ext>
                </a:extLst>
              </p:cNvPr>
              <p:cNvSpPr/>
              <p:nvPr/>
            </p:nvSpPr>
            <p:spPr bwMode="auto">
              <a:xfrm>
                <a:off x="4756156" y="4563598"/>
                <a:ext cx="45720" cy="747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稲妻 505">
                <a:extLst>
                  <a:ext uri="{FF2B5EF4-FFF2-40B4-BE49-F238E27FC236}">
                    <a16:creationId xmlns:a16="http://schemas.microsoft.com/office/drawing/2014/main" id="{315C92AA-1CB7-4308-8EB4-4F7F0D9D5756}"/>
                  </a:ext>
                </a:extLst>
              </p:cNvPr>
              <p:cNvSpPr/>
              <p:nvPr/>
            </p:nvSpPr>
            <p:spPr bwMode="auto">
              <a:xfrm rot="4500000">
                <a:off x="4561034" y="4994213"/>
                <a:ext cx="326199" cy="436928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稲妻 506">
                <a:extLst>
                  <a:ext uri="{FF2B5EF4-FFF2-40B4-BE49-F238E27FC236}">
                    <a16:creationId xmlns:a16="http://schemas.microsoft.com/office/drawing/2014/main" id="{51007790-5733-48A8-8FB6-E3F43E0C5654}"/>
                  </a:ext>
                </a:extLst>
              </p:cNvPr>
              <p:cNvSpPr/>
              <p:nvPr/>
            </p:nvSpPr>
            <p:spPr bwMode="auto">
              <a:xfrm rot="4500000">
                <a:off x="5488134" y="4994213"/>
                <a:ext cx="326199" cy="436928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14B085C-AA5E-4603-A2EF-94B0CC08F894}"/>
              </a:ext>
            </a:extLst>
          </p:cNvPr>
          <p:cNvGrpSpPr/>
          <p:nvPr/>
        </p:nvGrpSpPr>
        <p:grpSpPr>
          <a:xfrm>
            <a:off x="3638685" y="1919043"/>
            <a:ext cx="2664335" cy="701342"/>
            <a:chOff x="-488035" y="3079696"/>
            <a:chExt cx="4402428" cy="1158867"/>
          </a:xfrm>
        </p:grpSpPr>
        <p:grpSp>
          <p:nvGrpSpPr>
            <p:cNvPr id="135" name="Group 467"/>
            <p:cNvGrpSpPr>
              <a:grpSpLocks/>
            </p:cNvGrpSpPr>
            <p:nvPr/>
          </p:nvGrpSpPr>
          <p:grpSpPr bwMode="auto">
            <a:xfrm flipH="1">
              <a:off x="1505043" y="3108966"/>
              <a:ext cx="2409350" cy="1077804"/>
              <a:chOff x="263" y="618"/>
              <a:chExt cx="2132" cy="953"/>
            </a:xfrm>
          </p:grpSpPr>
          <p:sp>
            <p:nvSpPr>
              <p:cNvPr id="225" name="Freeform 468"/>
              <p:cNvSpPr>
                <a:spLocks/>
              </p:cNvSpPr>
              <p:nvPr/>
            </p:nvSpPr>
            <p:spPr bwMode="auto">
              <a:xfrm>
                <a:off x="308" y="618"/>
                <a:ext cx="2042" cy="817"/>
              </a:xfrm>
              <a:custGeom>
                <a:avLst/>
                <a:gdLst>
                  <a:gd name="T0" fmla="*/ 0 w 2042"/>
                  <a:gd name="T1" fmla="*/ 772 h 817"/>
                  <a:gd name="T2" fmla="*/ 0 w 2042"/>
                  <a:gd name="T3" fmla="*/ 273 h 817"/>
                  <a:gd name="T4" fmla="*/ 182 w 2042"/>
                  <a:gd name="T5" fmla="*/ 0 h 817"/>
                  <a:gd name="T6" fmla="*/ 1361 w 2042"/>
                  <a:gd name="T7" fmla="*/ 0 h 817"/>
                  <a:gd name="T8" fmla="*/ 1815 w 2042"/>
                  <a:gd name="T9" fmla="*/ 227 h 817"/>
                  <a:gd name="T10" fmla="*/ 2042 w 2042"/>
                  <a:gd name="T11" fmla="*/ 635 h 817"/>
                  <a:gd name="T12" fmla="*/ 2042 w 2042"/>
                  <a:gd name="T13" fmla="*/ 817 h 817"/>
                  <a:gd name="T14" fmla="*/ 46 w 2042"/>
                  <a:gd name="T15" fmla="*/ 817 h 817"/>
                  <a:gd name="T16" fmla="*/ 0 w 2042"/>
                  <a:gd name="T17" fmla="*/ 772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42" h="817">
                    <a:moveTo>
                      <a:pt x="0" y="772"/>
                    </a:moveTo>
                    <a:lnTo>
                      <a:pt x="0" y="273"/>
                    </a:lnTo>
                    <a:lnTo>
                      <a:pt x="182" y="0"/>
                    </a:lnTo>
                    <a:lnTo>
                      <a:pt x="1361" y="0"/>
                    </a:lnTo>
                    <a:lnTo>
                      <a:pt x="1815" y="227"/>
                    </a:lnTo>
                    <a:lnTo>
                      <a:pt x="2042" y="635"/>
                    </a:lnTo>
                    <a:lnTo>
                      <a:pt x="2042" y="817"/>
                    </a:lnTo>
                    <a:lnTo>
                      <a:pt x="46" y="817"/>
                    </a:lnTo>
                    <a:lnTo>
                      <a:pt x="0" y="772"/>
                    </a:lnTo>
                    <a:close/>
                  </a:path>
                </a:pathLst>
              </a:custGeom>
              <a:solidFill>
                <a:srgbClr val="333333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" name="Freeform 469"/>
              <p:cNvSpPr>
                <a:spLocks/>
              </p:cNvSpPr>
              <p:nvPr/>
            </p:nvSpPr>
            <p:spPr bwMode="auto">
              <a:xfrm>
                <a:off x="263" y="1344"/>
                <a:ext cx="2132" cy="91"/>
              </a:xfrm>
              <a:custGeom>
                <a:avLst/>
                <a:gdLst>
                  <a:gd name="T0" fmla="*/ 2132 w 2132"/>
                  <a:gd name="T1" fmla="*/ 91 h 91"/>
                  <a:gd name="T2" fmla="*/ 45 w 2132"/>
                  <a:gd name="T3" fmla="*/ 91 h 91"/>
                  <a:gd name="T4" fmla="*/ 0 w 2132"/>
                  <a:gd name="T5" fmla="*/ 46 h 91"/>
                  <a:gd name="T6" fmla="*/ 0 w 2132"/>
                  <a:gd name="T7" fmla="*/ 0 h 91"/>
                  <a:gd name="T8" fmla="*/ 2132 w 2132"/>
                  <a:gd name="T9" fmla="*/ 0 h 91"/>
                  <a:gd name="T10" fmla="*/ 2132 w 2132"/>
                  <a:gd name="T11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32" h="91">
                    <a:moveTo>
                      <a:pt x="2132" y="91"/>
                    </a:moveTo>
                    <a:lnTo>
                      <a:pt x="45" y="91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2132" y="0"/>
                    </a:lnTo>
                    <a:lnTo>
                      <a:pt x="2132" y="91"/>
                    </a:lnTo>
                    <a:close/>
                  </a:path>
                </a:pathLst>
              </a:custGeom>
              <a:solidFill>
                <a:srgbClr val="333333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" name="Freeform 470"/>
              <p:cNvSpPr>
                <a:spLocks/>
              </p:cNvSpPr>
              <p:nvPr/>
            </p:nvSpPr>
            <p:spPr bwMode="auto">
              <a:xfrm>
                <a:off x="1669" y="754"/>
                <a:ext cx="545" cy="273"/>
              </a:xfrm>
              <a:custGeom>
                <a:avLst/>
                <a:gdLst>
                  <a:gd name="T0" fmla="*/ 454 w 545"/>
                  <a:gd name="T1" fmla="*/ 91 h 273"/>
                  <a:gd name="T2" fmla="*/ 545 w 545"/>
                  <a:gd name="T3" fmla="*/ 273 h 273"/>
                  <a:gd name="T4" fmla="*/ 91 w 545"/>
                  <a:gd name="T5" fmla="*/ 273 h 273"/>
                  <a:gd name="T6" fmla="*/ 0 w 545"/>
                  <a:gd name="T7" fmla="*/ 0 h 273"/>
                  <a:gd name="T8" fmla="*/ 272 w 545"/>
                  <a:gd name="T9" fmla="*/ 0 h 273"/>
                  <a:gd name="T10" fmla="*/ 454 w 545"/>
                  <a:gd name="T11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5" h="273">
                    <a:moveTo>
                      <a:pt x="454" y="91"/>
                    </a:moveTo>
                    <a:lnTo>
                      <a:pt x="545" y="273"/>
                    </a:lnTo>
                    <a:lnTo>
                      <a:pt x="91" y="273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454" y="91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" name="Rectangle 471"/>
              <p:cNvSpPr>
                <a:spLocks noChangeArrowheads="1"/>
              </p:cNvSpPr>
              <p:nvPr/>
            </p:nvSpPr>
            <p:spPr bwMode="auto">
              <a:xfrm>
                <a:off x="1125" y="754"/>
                <a:ext cx="454" cy="273"/>
              </a:xfrm>
              <a:prstGeom prst="rect">
                <a:avLst/>
              </a:prstGeom>
              <a:solidFill>
                <a:srgbClr val="99CC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" name="Rectangle 472"/>
              <p:cNvSpPr>
                <a:spLocks noChangeArrowheads="1"/>
              </p:cNvSpPr>
              <p:nvPr/>
            </p:nvSpPr>
            <p:spPr bwMode="auto">
              <a:xfrm>
                <a:off x="626" y="754"/>
                <a:ext cx="454" cy="273"/>
              </a:xfrm>
              <a:prstGeom prst="rect">
                <a:avLst/>
              </a:prstGeom>
              <a:solidFill>
                <a:srgbClr val="99CC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" name="Rectangle 473"/>
              <p:cNvSpPr>
                <a:spLocks noChangeArrowheads="1"/>
              </p:cNvSpPr>
              <p:nvPr/>
            </p:nvSpPr>
            <p:spPr bwMode="auto">
              <a:xfrm>
                <a:off x="445" y="754"/>
                <a:ext cx="136" cy="273"/>
              </a:xfrm>
              <a:prstGeom prst="rect">
                <a:avLst/>
              </a:prstGeom>
              <a:solidFill>
                <a:srgbClr val="99CC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" name="AutoShape 474"/>
              <p:cNvSpPr>
                <a:spLocks noChangeArrowheads="1"/>
              </p:cNvSpPr>
              <p:nvPr/>
            </p:nvSpPr>
            <p:spPr bwMode="auto">
              <a:xfrm>
                <a:off x="2123" y="936"/>
                <a:ext cx="91" cy="136"/>
              </a:xfrm>
              <a:prstGeom prst="roundRect">
                <a:avLst>
                  <a:gd name="adj" fmla="val 36264"/>
                </a:avLst>
              </a:prstGeom>
              <a:solidFill>
                <a:srgbClr val="333333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" name="Rectangle 475"/>
              <p:cNvSpPr>
                <a:spLocks noChangeArrowheads="1"/>
              </p:cNvSpPr>
              <p:nvPr/>
            </p:nvSpPr>
            <p:spPr bwMode="auto">
              <a:xfrm>
                <a:off x="1306" y="1072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" name="Rectangle 476"/>
              <p:cNvSpPr>
                <a:spLocks noChangeArrowheads="1"/>
              </p:cNvSpPr>
              <p:nvPr/>
            </p:nvSpPr>
            <p:spPr bwMode="auto">
              <a:xfrm>
                <a:off x="2214" y="1253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" name="Rectangle 477"/>
              <p:cNvSpPr>
                <a:spLocks noChangeArrowheads="1"/>
              </p:cNvSpPr>
              <p:nvPr/>
            </p:nvSpPr>
            <p:spPr bwMode="auto">
              <a:xfrm>
                <a:off x="2214" y="1163"/>
                <a:ext cx="45" cy="46"/>
              </a:xfrm>
              <a:prstGeom prst="rect">
                <a:avLst/>
              </a:prstGeom>
              <a:solidFill>
                <a:srgbClr val="FF66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" name="Oval 478"/>
              <p:cNvSpPr>
                <a:spLocks noChangeArrowheads="1"/>
              </p:cNvSpPr>
              <p:nvPr/>
            </p:nvSpPr>
            <p:spPr bwMode="auto">
              <a:xfrm>
                <a:off x="626" y="1299"/>
                <a:ext cx="272" cy="272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" name="Oval 479"/>
              <p:cNvSpPr>
                <a:spLocks noChangeArrowheads="1"/>
              </p:cNvSpPr>
              <p:nvPr/>
            </p:nvSpPr>
            <p:spPr bwMode="auto">
              <a:xfrm>
                <a:off x="671" y="1344"/>
                <a:ext cx="181" cy="181"/>
              </a:xfrm>
              <a:prstGeom prst="ellipse">
                <a:avLst/>
              </a:prstGeom>
              <a:solidFill>
                <a:srgbClr val="96969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" name="Rectangle 480"/>
              <p:cNvSpPr>
                <a:spLocks noChangeArrowheads="1"/>
              </p:cNvSpPr>
              <p:nvPr/>
            </p:nvSpPr>
            <p:spPr bwMode="auto">
              <a:xfrm flipH="1">
                <a:off x="263" y="1163"/>
                <a:ext cx="45" cy="136"/>
              </a:xfrm>
              <a:prstGeom prst="rect">
                <a:avLst/>
              </a:prstGeom>
              <a:solidFill>
                <a:srgbClr val="FF66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" name="Rectangle 481"/>
              <p:cNvSpPr>
                <a:spLocks noChangeArrowheads="1"/>
              </p:cNvSpPr>
              <p:nvPr/>
            </p:nvSpPr>
            <p:spPr bwMode="auto">
              <a:xfrm flipH="1">
                <a:off x="263" y="1209"/>
                <a:ext cx="45" cy="136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9" name="Oval 482"/>
              <p:cNvSpPr>
                <a:spLocks noChangeArrowheads="1"/>
              </p:cNvSpPr>
              <p:nvPr/>
            </p:nvSpPr>
            <p:spPr bwMode="auto">
              <a:xfrm>
                <a:off x="1806" y="1299"/>
                <a:ext cx="272" cy="272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0" name="Rectangle 483"/>
              <p:cNvSpPr>
                <a:spLocks noChangeArrowheads="1"/>
              </p:cNvSpPr>
              <p:nvPr/>
            </p:nvSpPr>
            <p:spPr bwMode="auto">
              <a:xfrm>
                <a:off x="1805" y="1072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1" name="Oval 484"/>
              <p:cNvSpPr>
                <a:spLocks noChangeArrowheads="1"/>
              </p:cNvSpPr>
              <p:nvPr/>
            </p:nvSpPr>
            <p:spPr bwMode="auto">
              <a:xfrm>
                <a:off x="1851" y="1344"/>
                <a:ext cx="181" cy="181"/>
              </a:xfrm>
              <a:prstGeom prst="ellipse">
                <a:avLst/>
              </a:prstGeom>
              <a:solidFill>
                <a:srgbClr val="96969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7" name="グループ化 136"/>
            <p:cNvGrpSpPr/>
            <p:nvPr/>
          </p:nvGrpSpPr>
          <p:grpSpPr>
            <a:xfrm>
              <a:off x="1902632" y="3079696"/>
              <a:ext cx="315651" cy="483575"/>
              <a:chOff x="7411872" y="1852788"/>
              <a:chExt cx="470567" cy="720906"/>
            </a:xfrm>
            <a:solidFill>
              <a:schemeClr val="tx1"/>
            </a:solidFill>
          </p:grpSpPr>
          <p:sp>
            <p:nvSpPr>
              <p:cNvPr id="212" name="円/楕円 211"/>
              <p:cNvSpPr/>
              <p:nvPr/>
            </p:nvSpPr>
            <p:spPr>
              <a:xfrm rot="900000" flipH="1">
                <a:off x="7785432" y="2069149"/>
                <a:ext cx="97007" cy="150812"/>
              </a:xfrm>
              <a:prstGeom prst="ellipse">
                <a:avLst/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台形 213"/>
              <p:cNvSpPr/>
              <p:nvPr/>
            </p:nvSpPr>
            <p:spPr>
              <a:xfrm>
                <a:off x="7563874" y="2272348"/>
                <a:ext cx="139700" cy="152400"/>
              </a:xfrm>
              <a:prstGeom prst="trapezoid">
                <a:avLst/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>
              <a:xfrm>
                <a:off x="7411872" y="1852788"/>
                <a:ext cx="443705" cy="495759"/>
              </a:xfrm>
              <a:prstGeom prst="ellipse">
                <a:avLst/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片側の 2 つの角を丸めた四角形 215"/>
              <p:cNvSpPr/>
              <p:nvPr/>
            </p:nvSpPr>
            <p:spPr>
              <a:xfrm>
                <a:off x="7470971" y="2400933"/>
                <a:ext cx="325505" cy="172761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 216"/>
              <p:cNvSpPr/>
              <p:nvPr/>
            </p:nvSpPr>
            <p:spPr>
              <a:xfrm>
                <a:off x="7418779" y="2075498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 217"/>
              <p:cNvSpPr/>
              <p:nvPr/>
            </p:nvSpPr>
            <p:spPr>
              <a:xfrm>
                <a:off x="7596936" y="2075498"/>
                <a:ext cx="134272" cy="60326"/>
              </a:xfrm>
              <a:custGeom>
                <a:avLst/>
                <a:gdLst>
                  <a:gd name="connsiteX0" fmla="*/ 5867 w 219076"/>
                  <a:gd name="connsiteY0" fmla="*/ 0 h 98426"/>
                  <a:gd name="connsiteX1" fmla="*/ 213209 w 219076"/>
                  <a:gd name="connsiteY1" fmla="*/ 0 h 98426"/>
                  <a:gd name="connsiteX2" fmla="*/ 219076 w 219076"/>
                  <a:gd name="connsiteY2" fmla="*/ 20638 h 98426"/>
                  <a:gd name="connsiteX3" fmla="*/ 109538 w 219076"/>
                  <a:gd name="connsiteY3" fmla="*/ 98426 h 98426"/>
                  <a:gd name="connsiteX4" fmla="*/ 0 w 219076"/>
                  <a:gd name="connsiteY4" fmla="*/ 20638 h 9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76" h="98426">
                    <a:moveTo>
                      <a:pt x="5867" y="0"/>
                    </a:moveTo>
                    <a:lnTo>
                      <a:pt x="213209" y="0"/>
                    </a:lnTo>
                    <a:lnTo>
                      <a:pt x="219076" y="20638"/>
                    </a:lnTo>
                    <a:cubicBezTo>
                      <a:pt x="219076" y="63599"/>
                      <a:pt x="170034" y="98426"/>
                      <a:pt x="109538" y="98426"/>
                    </a:cubicBezTo>
                    <a:cubicBezTo>
                      <a:pt x="49042" y="98426"/>
                      <a:pt x="0" y="63599"/>
                      <a:pt x="0" y="206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月 218"/>
              <p:cNvSpPr/>
              <p:nvPr/>
            </p:nvSpPr>
            <p:spPr>
              <a:xfrm rot="16200000">
                <a:off x="7555096" y="2171126"/>
                <a:ext cx="50739" cy="163393"/>
              </a:xfrm>
              <a:prstGeom prst="moon">
                <a:avLst/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A684C7BD-57FA-4062-A8CC-FD128440D2D3}"/>
                </a:ext>
              </a:extLst>
            </p:cNvPr>
            <p:cNvGrpSpPr/>
            <p:nvPr/>
          </p:nvGrpSpPr>
          <p:grpSpPr>
            <a:xfrm>
              <a:off x="-303329" y="3361132"/>
              <a:ext cx="1676809" cy="877431"/>
              <a:chOff x="7686605" y="1423501"/>
              <a:chExt cx="1622403" cy="848962"/>
            </a:xfrm>
          </p:grpSpPr>
          <p:sp>
            <p:nvSpPr>
              <p:cNvPr id="395" name="台形 394">
                <a:extLst>
                  <a:ext uri="{FF2B5EF4-FFF2-40B4-BE49-F238E27FC236}">
                    <a16:creationId xmlns:a16="http://schemas.microsoft.com/office/drawing/2014/main" id="{131E7F82-07BB-4F68-AC24-99D3A4428C5C}"/>
                  </a:ext>
                </a:extLst>
              </p:cNvPr>
              <p:cNvSpPr/>
              <p:nvPr/>
            </p:nvSpPr>
            <p:spPr>
              <a:xfrm flipH="1">
                <a:off x="8067674" y="1442829"/>
                <a:ext cx="1002029" cy="323106"/>
              </a:xfrm>
              <a:prstGeom prst="trapezoid">
                <a:avLst>
                  <a:gd name="adj" fmla="val 32740"/>
                </a:avLst>
              </a:prstGeom>
              <a:solidFill>
                <a:srgbClr val="99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 464">
                <a:extLst>
                  <a:ext uri="{FF2B5EF4-FFF2-40B4-BE49-F238E27FC236}">
                    <a16:creationId xmlns:a16="http://schemas.microsoft.com/office/drawing/2014/main" id="{F1F431CA-7548-460C-878A-9037835FC679}"/>
                  </a:ext>
                </a:extLst>
              </p:cNvPr>
              <p:cNvSpPr/>
              <p:nvPr/>
            </p:nvSpPr>
            <p:spPr bwMode="auto">
              <a:xfrm flipH="1">
                <a:off x="7731186" y="1423501"/>
                <a:ext cx="1538594" cy="657424"/>
              </a:xfrm>
              <a:custGeom>
                <a:avLst/>
                <a:gdLst>
                  <a:gd name="connsiteX0" fmla="*/ 1025016 w 1538594"/>
                  <a:gd name="connsiteY0" fmla="*/ 31662 h 657424"/>
                  <a:gd name="connsiteX1" fmla="*/ 1065766 w 1538594"/>
                  <a:gd name="connsiteY1" fmla="*/ 328704 h 657424"/>
                  <a:gd name="connsiteX2" fmla="*/ 695317 w 1538594"/>
                  <a:gd name="connsiteY2" fmla="*/ 328704 h 657424"/>
                  <a:gd name="connsiteX3" fmla="*/ 687416 w 1538594"/>
                  <a:gd name="connsiteY3" fmla="*/ 31663 h 657424"/>
                  <a:gd name="connsiteX4" fmla="*/ 636446 w 1538594"/>
                  <a:gd name="connsiteY4" fmla="*/ 31663 h 657424"/>
                  <a:gd name="connsiteX5" fmla="*/ 628545 w 1538594"/>
                  <a:gd name="connsiteY5" fmla="*/ 328704 h 657424"/>
                  <a:gd name="connsiteX6" fmla="*/ 213743 w 1538594"/>
                  <a:gd name="connsiteY6" fmla="*/ 328704 h 657424"/>
                  <a:gd name="connsiteX7" fmla="*/ 310995 w 1538594"/>
                  <a:gd name="connsiteY7" fmla="*/ 31662 h 657424"/>
                  <a:gd name="connsiteX8" fmla="*/ 1089918 w 1538594"/>
                  <a:gd name="connsiteY8" fmla="*/ 0 h 657424"/>
                  <a:gd name="connsiteX9" fmla="*/ 252982 w 1538594"/>
                  <a:gd name="connsiteY9" fmla="*/ 0 h 657424"/>
                  <a:gd name="connsiteX10" fmla="*/ 146483 w 1538594"/>
                  <a:gd name="connsiteY10" fmla="*/ 325288 h 657424"/>
                  <a:gd name="connsiteX11" fmla="*/ 61173 w 1538594"/>
                  <a:gd name="connsiteY11" fmla="*/ 325288 h 657424"/>
                  <a:gd name="connsiteX12" fmla="*/ 0 w 1538594"/>
                  <a:gd name="connsiteY12" fmla="*/ 386461 h 657424"/>
                  <a:gd name="connsiteX13" fmla="*/ 0 w 1538594"/>
                  <a:gd name="connsiteY13" fmla="*/ 596251 h 657424"/>
                  <a:gd name="connsiteX14" fmla="*/ 61173 w 1538594"/>
                  <a:gd name="connsiteY14" fmla="*/ 657424 h 657424"/>
                  <a:gd name="connsiteX15" fmla="*/ 1477421 w 1538594"/>
                  <a:gd name="connsiteY15" fmla="*/ 657424 h 657424"/>
                  <a:gd name="connsiteX16" fmla="*/ 1538594 w 1538594"/>
                  <a:gd name="connsiteY16" fmla="*/ 596251 h 657424"/>
                  <a:gd name="connsiteX17" fmla="*/ 1538594 w 1538594"/>
                  <a:gd name="connsiteY17" fmla="*/ 386461 h 657424"/>
                  <a:gd name="connsiteX18" fmla="*/ 1477421 w 1538594"/>
                  <a:gd name="connsiteY18" fmla="*/ 325288 h 657424"/>
                  <a:gd name="connsiteX19" fmla="*/ 1198081 w 1538594"/>
                  <a:gd name="connsiteY19" fmla="*/ 325288 h 657424"/>
                  <a:gd name="connsiteX20" fmla="*/ 1199199 w 1538594"/>
                  <a:gd name="connsiteY20" fmla="*/ 328704 h 657424"/>
                  <a:gd name="connsiteX21" fmla="*/ 1101269 w 1538594"/>
                  <a:gd name="connsiteY21" fmla="*/ 328704 h 657424"/>
                  <a:gd name="connsiteX22" fmla="*/ 1060519 w 1538594"/>
                  <a:gd name="connsiteY22" fmla="*/ 31662 h 657424"/>
                  <a:gd name="connsiteX23" fmla="*/ 1100284 w 1538594"/>
                  <a:gd name="connsiteY23" fmla="*/ 31662 h 65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38594" h="657424">
                    <a:moveTo>
                      <a:pt x="1025016" y="31662"/>
                    </a:moveTo>
                    <a:lnTo>
                      <a:pt x="1065766" y="328704"/>
                    </a:lnTo>
                    <a:lnTo>
                      <a:pt x="695317" y="328704"/>
                    </a:lnTo>
                    <a:lnTo>
                      <a:pt x="687416" y="31663"/>
                    </a:lnTo>
                    <a:lnTo>
                      <a:pt x="636446" y="31663"/>
                    </a:lnTo>
                    <a:lnTo>
                      <a:pt x="628545" y="328704"/>
                    </a:lnTo>
                    <a:lnTo>
                      <a:pt x="213743" y="328704"/>
                    </a:lnTo>
                    <a:lnTo>
                      <a:pt x="310995" y="31662"/>
                    </a:lnTo>
                    <a:close/>
                    <a:moveTo>
                      <a:pt x="1089918" y="0"/>
                    </a:moveTo>
                    <a:lnTo>
                      <a:pt x="252982" y="0"/>
                    </a:lnTo>
                    <a:lnTo>
                      <a:pt x="146483" y="325288"/>
                    </a:lnTo>
                    <a:lnTo>
                      <a:pt x="61173" y="325288"/>
                    </a:lnTo>
                    <a:cubicBezTo>
                      <a:pt x="27388" y="325288"/>
                      <a:pt x="0" y="352676"/>
                      <a:pt x="0" y="386461"/>
                    </a:cubicBezTo>
                    <a:lnTo>
                      <a:pt x="0" y="596251"/>
                    </a:lnTo>
                    <a:cubicBezTo>
                      <a:pt x="0" y="630036"/>
                      <a:pt x="27388" y="657424"/>
                      <a:pt x="61173" y="657424"/>
                    </a:cubicBezTo>
                    <a:lnTo>
                      <a:pt x="1477421" y="657424"/>
                    </a:lnTo>
                    <a:cubicBezTo>
                      <a:pt x="1511206" y="657424"/>
                      <a:pt x="1538594" y="630036"/>
                      <a:pt x="1538594" y="596251"/>
                    </a:cubicBezTo>
                    <a:lnTo>
                      <a:pt x="1538594" y="386461"/>
                    </a:lnTo>
                    <a:cubicBezTo>
                      <a:pt x="1538594" y="352676"/>
                      <a:pt x="1511206" y="325288"/>
                      <a:pt x="1477421" y="325288"/>
                    </a:cubicBezTo>
                    <a:lnTo>
                      <a:pt x="1198081" y="325288"/>
                    </a:lnTo>
                    <a:lnTo>
                      <a:pt x="1199199" y="328704"/>
                    </a:lnTo>
                    <a:lnTo>
                      <a:pt x="1101269" y="328704"/>
                    </a:lnTo>
                    <a:lnTo>
                      <a:pt x="1060519" y="31662"/>
                    </a:lnTo>
                    <a:lnTo>
                      <a:pt x="1100284" y="31662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A94A089A-785F-4164-B74F-ECD878875BFF}"/>
                  </a:ext>
                </a:extLst>
              </p:cNvPr>
              <p:cNvGrpSpPr/>
              <p:nvPr/>
            </p:nvGrpSpPr>
            <p:grpSpPr>
              <a:xfrm>
                <a:off x="7759248" y="1817388"/>
                <a:ext cx="1509818" cy="455075"/>
                <a:chOff x="480136" y="1954000"/>
                <a:chExt cx="1509818" cy="455075"/>
              </a:xfrm>
            </p:grpSpPr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6E4E1397-3737-45DD-8E44-94D27996CD2C}"/>
                    </a:ext>
                  </a:extLst>
                </p:cNvPr>
                <p:cNvGrpSpPr/>
                <p:nvPr/>
              </p:nvGrpSpPr>
              <p:grpSpPr>
                <a:xfrm flipH="1">
                  <a:off x="480136" y="1954000"/>
                  <a:ext cx="1509818" cy="183768"/>
                  <a:chOff x="447435" y="1954000"/>
                  <a:chExt cx="1509818" cy="183768"/>
                </a:xfrm>
              </p:grpSpPr>
              <p:sp>
                <p:nvSpPr>
                  <p:cNvPr id="407" name="円/楕円 165">
                    <a:extLst>
                      <a:ext uri="{FF2B5EF4-FFF2-40B4-BE49-F238E27FC236}">
                        <a16:creationId xmlns:a16="http://schemas.microsoft.com/office/drawing/2014/main" id="{70B07EC4-1A1F-4B10-ADA6-EE20D0F538AE}"/>
                      </a:ext>
                    </a:extLst>
                  </p:cNvPr>
                  <p:cNvSpPr/>
                  <p:nvPr/>
                </p:nvSpPr>
                <p:spPr>
                  <a:xfrm>
                    <a:off x="1916602" y="1960895"/>
                    <a:ext cx="40651" cy="128943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角丸四角形 476">
                    <a:extLst>
                      <a:ext uri="{FF2B5EF4-FFF2-40B4-BE49-F238E27FC236}">
                        <a16:creationId xmlns:a16="http://schemas.microsoft.com/office/drawing/2014/main" id="{78957DF1-D8B7-4280-8A30-28C478858F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52360" y="1954000"/>
                    <a:ext cx="66675" cy="45719"/>
                  </a:xfrm>
                  <a:prstGeom prst="roundRect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09" name="角丸四角形 477">
                    <a:extLst>
                      <a:ext uri="{FF2B5EF4-FFF2-40B4-BE49-F238E27FC236}">
                        <a16:creationId xmlns:a16="http://schemas.microsoft.com/office/drawing/2014/main" id="{65FC90AC-772D-4B32-B763-94B330FF36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70250" y="1954000"/>
                    <a:ext cx="96890" cy="45719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27" name="角丸四角形 478">
                    <a:extLst>
                      <a:ext uri="{FF2B5EF4-FFF2-40B4-BE49-F238E27FC236}">
                        <a16:creationId xmlns:a16="http://schemas.microsoft.com/office/drawing/2014/main" id="{54DEF3B4-20FD-4B14-B694-9EC2A39BF6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435" y="1985808"/>
                    <a:ext cx="70516" cy="59950"/>
                  </a:xfrm>
                  <a:prstGeom prst="roundRect">
                    <a:avLst/>
                  </a:pr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28" name="角丸四角形 479">
                    <a:extLst>
                      <a:ext uri="{FF2B5EF4-FFF2-40B4-BE49-F238E27FC236}">
                        <a16:creationId xmlns:a16="http://schemas.microsoft.com/office/drawing/2014/main" id="{D089B805-1AF0-4100-B7F6-99FE22BAB7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435" y="2042958"/>
                    <a:ext cx="70516" cy="94810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405" name="パイ 158">
                  <a:extLst>
                    <a:ext uri="{FF2B5EF4-FFF2-40B4-BE49-F238E27FC236}">
                      <a16:creationId xmlns:a16="http://schemas.microsoft.com/office/drawing/2014/main" id="{AE7B59DC-BC47-43BD-9D89-0FF5035EB773}"/>
                    </a:ext>
                  </a:extLst>
                </p:cNvPr>
                <p:cNvSpPr/>
                <p:nvPr/>
              </p:nvSpPr>
              <p:spPr bwMode="auto">
                <a:xfrm>
                  <a:off x="584812" y="2053164"/>
                  <a:ext cx="355911" cy="355911"/>
                </a:xfrm>
                <a:prstGeom prst="pie">
                  <a:avLst>
                    <a:gd name="adj1" fmla="val 10799991"/>
                    <a:gd name="adj2" fmla="val 21592726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06" name="パイ 155">
                  <a:extLst>
                    <a:ext uri="{FF2B5EF4-FFF2-40B4-BE49-F238E27FC236}">
                      <a16:creationId xmlns:a16="http://schemas.microsoft.com/office/drawing/2014/main" id="{E3B600B9-17B4-4D03-AB08-150A5CC3537D}"/>
                    </a:ext>
                  </a:extLst>
                </p:cNvPr>
                <p:cNvSpPr/>
                <p:nvPr/>
              </p:nvSpPr>
              <p:spPr bwMode="auto">
                <a:xfrm>
                  <a:off x="1516357" y="2053164"/>
                  <a:ext cx="355911" cy="355911"/>
                </a:xfrm>
                <a:prstGeom prst="pie">
                  <a:avLst>
                    <a:gd name="adj1" fmla="val 10799991"/>
                    <a:gd name="adj2" fmla="val 21592726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98" name="角丸四角形 466">
                <a:extLst>
                  <a:ext uri="{FF2B5EF4-FFF2-40B4-BE49-F238E27FC236}">
                    <a16:creationId xmlns:a16="http://schemas.microsoft.com/office/drawing/2014/main" id="{5C6D5EE6-7F4A-4EB8-BFAA-F85B75B91E90}"/>
                  </a:ext>
                </a:extLst>
              </p:cNvPr>
              <p:cNvSpPr/>
              <p:nvPr/>
            </p:nvSpPr>
            <p:spPr>
              <a:xfrm flipH="1">
                <a:off x="7686605" y="1989889"/>
                <a:ext cx="1622403" cy="104350"/>
              </a:xfrm>
              <a:prstGeom prst="roundRect">
                <a:avLst>
                  <a:gd name="adj" fmla="val 1446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99" name="円/楕円 159">
                <a:extLst>
                  <a:ext uri="{FF2B5EF4-FFF2-40B4-BE49-F238E27FC236}">
                    <a16:creationId xmlns:a16="http://schemas.microsoft.com/office/drawing/2014/main" id="{38659303-90D8-49DB-8D8A-845F623BA522}"/>
                  </a:ext>
                </a:extLst>
              </p:cNvPr>
              <p:cNvSpPr/>
              <p:nvPr/>
            </p:nvSpPr>
            <p:spPr>
              <a:xfrm flipH="1">
                <a:off x="7897466" y="1932937"/>
                <a:ext cx="288825" cy="28882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00" name="円/楕円 160">
                <a:extLst>
                  <a:ext uri="{FF2B5EF4-FFF2-40B4-BE49-F238E27FC236}">
                    <a16:creationId xmlns:a16="http://schemas.microsoft.com/office/drawing/2014/main" id="{DB56E30E-D7C2-4D3E-AE8D-D9B7AFC7F057}"/>
                  </a:ext>
                </a:extLst>
              </p:cNvPr>
              <p:cNvSpPr/>
              <p:nvPr/>
            </p:nvSpPr>
            <p:spPr>
              <a:xfrm flipH="1">
                <a:off x="7962584" y="1997360"/>
                <a:ext cx="158591" cy="15859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01" name="円/楕円 156">
                <a:extLst>
                  <a:ext uri="{FF2B5EF4-FFF2-40B4-BE49-F238E27FC236}">
                    <a16:creationId xmlns:a16="http://schemas.microsoft.com/office/drawing/2014/main" id="{BD99E5F1-0E98-47F4-899D-720922BD9E0D}"/>
                  </a:ext>
                </a:extLst>
              </p:cNvPr>
              <p:cNvSpPr/>
              <p:nvPr/>
            </p:nvSpPr>
            <p:spPr>
              <a:xfrm flipH="1">
                <a:off x="8829011" y="1932937"/>
                <a:ext cx="288825" cy="28882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02" name="円/楕円 157">
                <a:extLst>
                  <a:ext uri="{FF2B5EF4-FFF2-40B4-BE49-F238E27FC236}">
                    <a16:creationId xmlns:a16="http://schemas.microsoft.com/office/drawing/2014/main" id="{2DF121CA-5B76-4E9B-AF87-001932B645D9}"/>
                  </a:ext>
                </a:extLst>
              </p:cNvPr>
              <p:cNvSpPr/>
              <p:nvPr/>
            </p:nvSpPr>
            <p:spPr>
              <a:xfrm flipH="1">
                <a:off x="8894129" y="1997360"/>
                <a:ext cx="158591" cy="15859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68C0905-39F3-417B-BD5A-5ACBEF6C9DAB}"/>
                </a:ext>
              </a:extLst>
            </p:cNvPr>
            <p:cNvGrpSpPr/>
            <p:nvPr/>
          </p:nvGrpSpPr>
          <p:grpSpPr>
            <a:xfrm>
              <a:off x="348335" y="3493578"/>
              <a:ext cx="218345" cy="202139"/>
              <a:chOff x="3517892" y="5541384"/>
              <a:chExt cx="218345" cy="202139"/>
            </a:xfrm>
          </p:grpSpPr>
          <p:sp>
            <p:nvSpPr>
              <p:cNvPr id="436" name="台形 435">
                <a:extLst>
                  <a:ext uri="{FF2B5EF4-FFF2-40B4-BE49-F238E27FC236}">
                    <a16:creationId xmlns:a16="http://schemas.microsoft.com/office/drawing/2014/main" id="{0CED9660-E113-4AFF-BA66-D522B139AF5A}"/>
                  </a:ext>
                </a:extLst>
              </p:cNvPr>
              <p:cNvSpPr/>
              <p:nvPr/>
            </p:nvSpPr>
            <p:spPr>
              <a:xfrm>
                <a:off x="3580210" y="5541384"/>
                <a:ext cx="93709" cy="102228"/>
              </a:xfrm>
              <a:prstGeom prst="trapezoid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片側の 2 つの角を丸めた四角形 215">
                <a:extLst>
                  <a:ext uri="{FF2B5EF4-FFF2-40B4-BE49-F238E27FC236}">
                    <a16:creationId xmlns:a16="http://schemas.microsoft.com/office/drawing/2014/main" id="{22533427-44A7-42EC-B94D-1496DD397088}"/>
                  </a:ext>
                </a:extLst>
              </p:cNvPr>
              <p:cNvSpPr/>
              <p:nvPr/>
            </p:nvSpPr>
            <p:spPr>
              <a:xfrm>
                <a:off x="3517892" y="5627637"/>
                <a:ext cx="218345" cy="115886"/>
              </a:xfrm>
              <a:prstGeom prst="round2SameRect">
                <a:avLst>
                  <a:gd name="adj1" fmla="val 23670"/>
                  <a:gd name="adj2" fmla="val 0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7306790-1A97-4505-B67A-3E5AF38F045B}"/>
                </a:ext>
              </a:extLst>
            </p:cNvPr>
            <p:cNvGrpSpPr/>
            <p:nvPr/>
          </p:nvGrpSpPr>
          <p:grpSpPr>
            <a:xfrm>
              <a:off x="300999" y="3218130"/>
              <a:ext cx="292607" cy="338017"/>
              <a:chOff x="2609482" y="5398382"/>
              <a:chExt cx="292607" cy="338017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D6D72024-13E5-4E30-A4A8-728F94F5C7F3}"/>
                  </a:ext>
                </a:extLst>
              </p:cNvPr>
              <p:cNvGrpSpPr/>
              <p:nvPr/>
            </p:nvGrpSpPr>
            <p:grpSpPr>
              <a:xfrm>
                <a:off x="2609482" y="5398382"/>
                <a:ext cx="292607" cy="338017"/>
                <a:chOff x="1792936" y="1234194"/>
                <a:chExt cx="549626" cy="634924"/>
              </a:xfrm>
            </p:grpSpPr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1838CF2B-DEF8-4872-8337-FA50D5013109}"/>
                    </a:ext>
                  </a:extLst>
                </p:cNvPr>
                <p:cNvSpPr/>
                <p:nvPr/>
              </p:nvSpPr>
              <p:spPr bwMode="auto">
                <a:xfrm flipH="1">
                  <a:off x="1792936" y="1234194"/>
                  <a:ext cx="549626" cy="63492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乗算記号 431">
                  <a:extLst>
                    <a:ext uri="{FF2B5EF4-FFF2-40B4-BE49-F238E27FC236}">
                      <a16:creationId xmlns:a16="http://schemas.microsoft.com/office/drawing/2014/main" id="{AC5C4D73-E098-43DE-8371-130A2AD0ED65}"/>
                    </a:ext>
                  </a:extLst>
                </p:cNvPr>
                <p:cNvSpPr/>
                <p:nvPr/>
              </p:nvSpPr>
              <p:spPr bwMode="auto">
                <a:xfrm>
                  <a:off x="1958703" y="1407807"/>
                  <a:ext cx="185476" cy="185477"/>
                </a:xfrm>
                <a:prstGeom prst="mathMultiply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乗算記号 432">
                  <a:extLst>
                    <a:ext uri="{FF2B5EF4-FFF2-40B4-BE49-F238E27FC236}">
                      <a16:creationId xmlns:a16="http://schemas.microsoft.com/office/drawing/2014/main" id="{518203FD-C46A-49C5-B501-2F0C22A01072}"/>
                    </a:ext>
                  </a:extLst>
                </p:cNvPr>
                <p:cNvSpPr/>
                <p:nvPr/>
              </p:nvSpPr>
              <p:spPr bwMode="auto">
                <a:xfrm>
                  <a:off x="2154480" y="1407807"/>
                  <a:ext cx="185476" cy="185477"/>
                </a:xfrm>
                <a:prstGeom prst="mathMultiply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二等辺三角形 6">
                <a:extLst>
                  <a:ext uri="{FF2B5EF4-FFF2-40B4-BE49-F238E27FC236}">
                    <a16:creationId xmlns:a16="http://schemas.microsoft.com/office/drawing/2014/main" id="{58B92E94-E52E-4F70-8F8B-9FA9076788E9}"/>
                  </a:ext>
                </a:extLst>
              </p:cNvPr>
              <p:cNvSpPr/>
              <p:nvPr/>
            </p:nvSpPr>
            <p:spPr bwMode="auto">
              <a:xfrm>
                <a:off x="2743537" y="5581810"/>
                <a:ext cx="118291" cy="79267"/>
              </a:xfrm>
              <a:prstGeom prst="triangl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ED29B1C4-810C-4C6A-A3E2-0189E4DF64F6}"/>
                </a:ext>
              </a:extLst>
            </p:cNvPr>
            <p:cNvSpPr/>
            <p:nvPr/>
          </p:nvSpPr>
          <p:spPr bwMode="auto">
            <a:xfrm>
              <a:off x="232013" y="3597755"/>
              <a:ext cx="164170" cy="95254"/>
            </a:xfrm>
            <a:custGeom>
              <a:avLst/>
              <a:gdLst>
                <a:gd name="connsiteX0" fmla="*/ 90736 w 164170"/>
                <a:gd name="connsiteY0" fmla="*/ 1469 h 95254"/>
                <a:gd name="connsiteX1" fmla="*/ 162258 w 164170"/>
                <a:gd name="connsiteY1" fmla="*/ 74460 h 95254"/>
                <a:gd name="connsiteX2" fmla="*/ 164170 w 164170"/>
                <a:gd name="connsiteY2" fmla="*/ 95254 h 95254"/>
                <a:gd name="connsiteX3" fmla="*/ 133011 w 164170"/>
                <a:gd name="connsiteY3" fmla="*/ 95254 h 95254"/>
                <a:gd name="connsiteX4" fmla="*/ 133702 w 164170"/>
                <a:gd name="connsiteY4" fmla="*/ 82111 h 95254"/>
                <a:gd name="connsiteX5" fmla="*/ 65524 w 164170"/>
                <a:gd name="connsiteY5" fmla="*/ 30971 h 95254"/>
                <a:gd name="connsiteX6" fmla="*/ 34667 w 164170"/>
                <a:gd name="connsiteY6" fmla="*/ 59569 h 95254"/>
                <a:gd name="connsiteX7" fmla="*/ 32791 w 164170"/>
                <a:gd name="connsiteY7" fmla="*/ 95254 h 95254"/>
                <a:gd name="connsiteX8" fmla="*/ 1494 w 164170"/>
                <a:gd name="connsiteY8" fmla="*/ 95254 h 95254"/>
                <a:gd name="connsiteX9" fmla="*/ 0 w 164170"/>
                <a:gd name="connsiteY9" fmla="*/ 79006 h 95254"/>
                <a:gd name="connsiteX10" fmla="*/ 57872 w 164170"/>
                <a:gd name="connsiteY10" fmla="*/ 2415 h 95254"/>
                <a:gd name="connsiteX11" fmla="*/ 90736 w 164170"/>
                <a:gd name="connsiteY11" fmla="*/ 1469 h 9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4170" h="95254">
                  <a:moveTo>
                    <a:pt x="90736" y="1469"/>
                  </a:moveTo>
                  <a:cubicBezTo>
                    <a:pt x="123023" y="8000"/>
                    <a:pt x="151901" y="35807"/>
                    <a:pt x="162258" y="74460"/>
                  </a:cubicBezTo>
                  <a:lnTo>
                    <a:pt x="164170" y="95254"/>
                  </a:lnTo>
                  <a:lnTo>
                    <a:pt x="133011" y="95254"/>
                  </a:lnTo>
                  <a:lnTo>
                    <a:pt x="133702" y="82111"/>
                  </a:lnTo>
                  <a:cubicBezTo>
                    <a:pt x="124119" y="46346"/>
                    <a:pt x="93595" y="23449"/>
                    <a:pt x="65524" y="30971"/>
                  </a:cubicBezTo>
                  <a:cubicBezTo>
                    <a:pt x="51489" y="34732"/>
                    <a:pt x="40724" y="45385"/>
                    <a:pt x="34667" y="59569"/>
                  </a:cubicBezTo>
                  <a:lnTo>
                    <a:pt x="32791" y="95254"/>
                  </a:lnTo>
                  <a:lnTo>
                    <a:pt x="1494" y="95254"/>
                  </a:lnTo>
                  <a:lnTo>
                    <a:pt x="0" y="79006"/>
                  </a:lnTo>
                  <a:cubicBezTo>
                    <a:pt x="3077" y="42285"/>
                    <a:pt x="24991" y="11226"/>
                    <a:pt x="57872" y="2415"/>
                  </a:cubicBezTo>
                  <a:cubicBezTo>
                    <a:pt x="68833" y="-522"/>
                    <a:pt x="79974" y="-708"/>
                    <a:pt x="90736" y="146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6A8FAEDB-23DD-4484-A67C-C647F037B076}"/>
                </a:ext>
              </a:extLst>
            </p:cNvPr>
            <p:cNvSpPr/>
            <p:nvPr/>
          </p:nvSpPr>
          <p:spPr bwMode="auto">
            <a:xfrm>
              <a:off x="1834595" y="3476311"/>
              <a:ext cx="164170" cy="95254"/>
            </a:xfrm>
            <a:custGeom>
              <a:avLst/>
              <a:gdLst>
                <a:gd name="connsiteX0" fmla="*/ 90736 w 164170"/>
                <a:gd name="connsiteY0" fmla="*/ 1469 h 95254"/>
                <a:gd name="connsiteX1" fmla="*/ 162258 w 164170"/>
                <a:gd name="connsiteY1" fmla="*/ 74460 h 95254"/>
                <a:gd name="connsiteX2" fmla="*/ 164170 w 164170"/>
                <a:gd name="connsiteY2" fmla="*/ 95254 h 95254"/>
                <a:gd name="connsiteX3" fmla="*/ 133011 w 164170"/>
                <a:gd name="connsiteY3" fmla="*/ 95254 h 95254"/>
                <a:gd name="connsiteX4" fmla="*/ 133702 w 164170"/>
                <a:gd name="connsiteY4" fmla="*/ 82111 h 95254"/>
                <a:gd name="connsiteX5" fmla="*/ 65524 w 164170"/>
                <a:gd name="connsiteY5" fmla="*/ 30971 h 95254"/>
                <a:gd name="connsiteX6" fmla="*/ 34667 w 164170"/>
                <a:gd name="connsiteY6" fmla="*/ 59569 h 95254"/>
                <a:gd name="connsiteX7" fmla="*/ 32791 w 164170"/>
                <a:gd name="connsiteY7" fmla="*/ 95254 h 95254"/>
                <a:gd name="connsiteX8" fmla="*/ 1494 w 164170"/>
                <a:gd name="connsiteY8" fmla="*/ 95254 h 95254"/>
                <a:gd name="connsiteX9" fmla="*/ 0 w 164170"/>
                <a:gd name="connsiteY9" fmla="*/ 79006 h 95254"/>
                <a:gd name="connsiteX10" fmla="*/ 57872 w 164170"/>
                <a:gd name="connsiteY10" fmla="*/ 2415 h 95254"/>
                <a:gd name="connsiteX11" fmla="*/ 90736 w 164170"/>
                <a:gd name="connsiteY11" fmla="*/ 1469 h 9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4170" h="95254">
                  <a:moveTo>
                    <a:pt x="90736" y="1469"/>
                  </a:moveTo>
                  <a:cubicBezTo>
                    <a:pt x="123023" y="8000"/>
                    <a:pt x="151901" y="35807"/>
                    <a:pt x="162258" y="74460"/>
                  </a:cubicBezTo>
                  <a:lnTo>
                    <a:pt x="164170" y="95254"/>
                  </a:lnTo>
                  <a:lnTo>
                    <a:pt x="133011" y="95254"/>
                  </a:lnTo>
                  <a:lnTo>
                    <a:pt x="133702" y="82111"/>
                  </a:lnTo>
                  <a:cubicBezTo>
                    <a:pt x="124119" y="46346"/>
                    <a:pt x="93595" y="23449"/>
                    <a:pt x="65524" y="30971"/>
                  </a:cubicBezTo>
                  <a:cubicBezTo>
                    <a:pt x="51489" y="34732"/>
                    <a:pt x="40724" y="45385"/>
                    <a:pt x="34667" y="59569"/>
                  </a:cubicBezTo>
                  <a:lnTo>
                    <a:pt x="32791" y="95254"/>
                  </a:lnTo>
                  <a:lnTo>
                    <a:pt x="1494" y="95254"/>
                  </a:lnTo>
                  <a:lnTo>
                    <a:pt x="0" y="79006"/>
                  </a:lnTo>
                  <a:cubicBezTo>
                    <a:pt x="3077" y="42285"/>
                    <a:pt x="24991" y="11226"/>
                    <a:pt x="57872" y="2415"/>
                  </a:cubicBezTo>
                  <a:cubicBezTo>
                    <a:pt x="68833" y="-522"/>
                    <a:pt x="79974" y="-708"/>
                    <a:pt x="90736" y="146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FCD3BE0A-905C-424B-9D2D-B192DC160432}"/>
                </a:ext>
              </a:extLst>
            </p:cNvPr>
            <p:cNvSpPr/>
            <p:nvPr/>
          </p:nvSpPr>
          <p:spPr bwMode="auto">
            <a:xfrm rot="5896291">
              <a:off x="163398" y="2755038"/>
              <a:ext cx="681928" cy="1984793"/>
            </a:xfrm>
            <a:prstGeom prst="trapezoid">
              <a:avLst>
                <a:gd name="adj" fmla="val 45109"/>
              </a:avLst>
            </a:prstGeom>
            <a:solidFill>
              <a:srgbClr val="FFFF00">
                <a:alpha val="6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0E53A7C7-5690-4A98-B1E3-9DF43BF26358}"/>
              </a:ext>
            </a:extLst>
          </p:cNvPr>
          <p:cNvGrpSpPr/>
          <p:nvPr/>
        </p:nvGrpSpPr>
        <p:grpSpPr>
          <a:xfrm>
            <a:off x="3706212" y="4362048"/>
            <a:ext cx="2563898" cy="1570952"/>
            <a:chOff x="7845534" y="3137208"/>
            <a:chExt cx="2388763" cy="1463643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B9055956-ED5E-4A6C-88BE-8B3945B1D539}"/>
                </a:ext>
              </a:extLst>
            </p:cNvPr>
            <p:cNvGrpSpPr/>
            <p:nvPr/>
          </p:nvGrpSpPr>
          <p:grpSpPr>
            <a:xfrm>
              <a:off x="8294786" y="3489644"/>
              <a:ext cx="1939511" cy="1011481"/>
              <a:chOff x="8294786" y="3489644"/>
              <a:chExt cx="1939511" cy="1011481"/>
            </a:xfrm>
          </p:grpSpPr>
          <p:grpSp>
            <p:nvGrpSpPr>
              <p:cNvPr id="336" name="グループ化 335"/>
              <p:cNvGrpSpPr/>
              <p:nvPr/>
            </p:nvGrpSpPr>
            <p:grpSpPr>
              <a:xfrm>
                <a:off x="8294786" y="3489644"/>
                <a:ext cx="1939511" cy="1011481"/>
                <a:chOff x="800197" y="1001494"/>
                <a:chExt cx="2326755" cy="1213434"/>
              </a:xfrm>
            </p:grpSpPr>
            <p:grpSp>
              <p:nvGrpSpPr>
                <p:cNvPr id="356" name="Group 297"/>
                <p:cNvGrpSpPr>
                  <a:grpSpLocks/>
                </p:cNvGrpSpPr>
                <p:nvPr/>
              </p:nvGrpSpPr>
              <p:grpSpPr bwMode="auto">
                <a:xfrm>
                  <a:off x="800197" y="1324327"/>
                  <a:ext cx="2326755" cy="890601"/>
                  <a:chOff x="262" y="709"/>
                  <a:chExt cx="998" cy="382"/>
                </a:xfrm>
              </p:grpSpPr>
              <p:sp>
                <p:nvSpPr>
                  <p:cNvPr id="357" name="Freeform 213"/>
                  <p:cNvSpPr>
                    <a:spLocks/>
                  </p:cNvSpPr>
                  <p:nvPr/>
                </p:nvSpPr>
                <p:spPr bwMode="auto">
                  <a:xfrm flipH="1">
                    <a:off x="284" y="709"/>
                    <a:ext cx="955" cy="297"/>
                  </a:xfrm>
                  <a:custGeom>
                    <a:avLst/>
                    <a:gdLst>
                      <a:gd name="T0" fmla="*/ 0 w 2041"/>
                      <a:gd name="T1" fmla="*/ 635 h 635"/>
                      <a:gd name="T2" fmla="*/ 1951 w 2041"/>
                      <a:gd name="T3" fmla="*/ 635 h 635"/>
                      <a:gd name="T4" fmla="*/ 2041 w 2041"/>
                      <a:gd name="T5" fmla="*/ 273 h 635"/>
                      <a:gd name="T6" fmla="*/ 1860 w 2041"/>
                      <a:gd name="T7" fmla="*/ 136 h 635"/>
                      <a:gd name="T8" fmla="*/ 1905 w 2041"/>
                      <a:gd name="T9" fmla="*/ 46 h 635"/>
                      <a:gd name="T10" fmla="*/ 1315 w 2041"/>
                      <a:gd name="T11" fmla="*/ 0 h 635"/>
                      <a:gd name="T12" fmla="*/ 862 w 2041"/>
                      <a:gd name="T13" fmla="*/ 91 h 635"/>
                      <a:gd name="T14" fmla="*/ 454 w 2041"/>
                      <a:gd name="T15" fmla="*/ 318 h 635"/>
                      <a:gd name="T16" fmla="*/ 45 w 2041"/>
                      <a:gd name="T17" fmla="*/ 409 h 635"/>
                      <a:gd name="T18" fmla="*/ 0 w 2041"/>
                      <a:gd name="T19" fmla="*/ 454 h 635"/>
                      <a:gd name="T20" fmla="*/ 0 w 2041"/>
                      <a:gd name="T21" fmla="*/ 635 h 6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041" h="635">
                        <a:moveTo>
                          <a:pt x="0" y="635"/>
                        </a:moveTo>
                        <a:lnTo>
                          <a:pt x="1951" y="635"/>
                        </a:lnTo>
                        <a:lnTo>
                          <a:pt x="2041" y="273"/>
                        </a:lnTo>
                        <a:lnTo>
                          <a:pt x="1860" y="136"/>
                        </a:lnTo>
                        <a:lnTo>
                          <a:pt x="1905" y="46"/>
                        </a:lnTo>
                        <a:lnTo>
                          <a:pt x="1315" y="0"/>
                        </a:lnTo>
                        <a:lnTo>
                          <a:pt x="862" y="91"/>
                        </a:lnTo>
                        <a:lnTo>
                          <a:pt x="454" y="318"/>
                        </a:lnTo>
                        <a:lnTo>
                          <a:pt x="45" y="409"/>
                        </a:lnTo>
                        <a:lnTo>
                          <a:pt x="0" y="454"/>
                        </a:lnTo>
                        <a:lnTo>
                          <a:pt x="0" y="635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58" name="Oval 21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63" y="921"/>
                    <a:ext cx="170" cy="17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59" name="Oval 215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84" y="942"/>
                    <a:ext cx="127" cy="127"/>
                  </a:xfrm>
                  <a:prstGeom prst="ellipse">
                    <a:avLst/>
                  </a:prstGeom>
                  <a:solidFill>
                    <a:srgbClr val="969696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60" name="Oval 216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47" y="921"/>
                    <a:ext cx="170" cy="17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61" name="Oval 217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68" y="942"/>
                    <a:ext cx="128" cy="127"/>
                  </a:xfrm>
                  <a:prstGeom prst="ellipse">
                    <a:avLst/>
                  </a:prstGeom>
                  <a:solidFill>
                    <a:srgbClr val="969696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62" name="Freeform 218"/>
                  <p:cNvSpPr>
                    <a:spLocks/>
                  </p:cNvSpPr>
                  <p:nvPr/>
                </p:nvSpPr>
                <p:spPr bwMode="auto">
                  <a:xfrm flipH="1">
                    <a:off x="262" y="921"/>
                    <a:ext cx="64" cy="85"/>
                  </a:xfrm>
                  <a:custGeom>
                    <a:avLst/>
                    <a:gdLst>
                      <a:gd name="T0" fmla="*/ 0 w 136"/>
                      <a:gd name="T1" fmla="*/ 181 h 181"/>
                      <a:gd name="T2" fmla="*/ 0 w 136"/>
                      <a:gd name="T3" fmla="*/ 0 h 181"/>
                      <a:gd name="T4" fmla="*/ 136 w 136"/>
                      <a:gd name="T5" fmla="*/ 0 h 181"/>
                      <a:gd name="T6" fmla="*/ 136 w 136"/>
                      <a:gd name="T7" fmla="*/ 136 h 181"/>
                      <a:gd name="T8" fmla="*/ 0 w 136"/>
                      <a:gd name="T9" fmla="*/ 18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1">
                        <a:moveTo>
                          <a:pt x="0" y="181"/>
                        </a:moveTo>
                        <a:lnTo>
                          <a:pt x="0" y="0"/>
                        </a:lnTo>
                        <a:lnTo>
                          <a:pt x="136" y="0"/>
                        </a:lnTo>
                        <a:lnTo>
                          <a:pt x="136" y="136"/>
                        </a:lnTo>
                        <a:lnTo>
                          <a:pt x="0" y="181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63" name="Freeform 219"/>
                  <p:cNvSpPr>
                    <a:spLocks/>
                  </p:cNvSpPr>
                  <p:nvPr/>
                </p:nvSpPr>
                <p:spPr bwMode="auto">
                  <a:xfrm flipH="1">
                    <a:off x="1154" y="942"/>
                    <a:ext cx="106" cy="64"/>
                  </a:xfrm>
                  <a:custGeom>
                    <a:avLst/>
                    <a:gdLst>
                      <a:gd name="T0" fmla="*/ 227 w 227"/>
                      <a:gd name="T1" fmla="*/ 136 h 136"/>
                      <a:gd name="T2" fmla="*/ 227 w 227"/>
                      <a:gd name="T3" fmla="*/ 0 h 136"/>
                      <a:gd name="T4" fmla="*/ 45 w 227"/>
                      <a:gd name="T5" fmla="*/ 0 h 136"/>
                      <a:gd name="T6" fmla="*/ 0 w 227"/>
                      <a:gd name="T7" fmla="*/ 46 h 136"/>
                      <a:gd name="T8" fmla="*/ 0 w 227"/>
                      <a:gd name="T9" fmla="*/ 91 h 136"/>
                      <a:gd name="T10" fmla="*/ 45 w 227"/>
                      <a:gd name="T11" fmla="*/ 136 h 136"/>
                      <a:gd name="T12" fmla="*/ 227 w 227"/>
                      <a:gd name="T13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136">
                        <a:moveTo>
                          <a:pt x="227" y="136"/>
                        </a:moveTo>
                        <a:lnTo>
                          <a:pt x="227" y="0"/>
                        </a:lnTo>
                        <a:lnTo>
                          <a:pt x="45" y="0"/>
                        </a:lnTo>
                        <a:lnTo>
                          <a:pt x="0" y="46"/>
                        </a:lnTo>
                        <a:lnTo>
                          <a:pt x="0" y="91"/>
                        </a:lnTo>
                        <a:lnTo>
                          <a:pt x="45" y="136"/>
                        </a:lnTo>
                        <a:lnTo>
                          <a:pt x="227" y="136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64" name="Rectangle 220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84" y="878"/>
                    <a:ext cx="42" cy="22"/>
                  </a:xfrm>
                  <a:prstGeom prst="rect">
                    <a:avLst/>
                  </a:prstGeom>
                  <a:solidFill>
                    <a:srgbClr val="FF9900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65" name="Freeform 221"/>
                  <p:cNvSpPr>
                    <a:spLocks/>
                  </p:cNvSpPr>
                  <p:nvPr/>
                </p:nvSpPr>
                <p:spPr bwMode="auto">
                  <a:xfrm flipH="1">
                    <a:off x="1133" y="878"/>
                    <a:ext cx="106" cy="43"/>
                  </a:xfrm>
                  <a:custGeom>
                    <a:avLst/>
                    <a:gdLst>
                      <a:gd name="T0" fmla="*/ 0 w 227"/>
                      <a:gd name="T1" fmla="*/ 91 h 91"/>
                      <a:gd name="T2" fmla="*/ 182 w 227"/>
                      <a:gd name="T3" fmla="*/ 91 h 91"/>
                      <a:gd name="T4" fmla="*/ 227 w 227"/>
                      <a:gd name="T5" fmla="*/ 0 h 91"/>
                      <a:gd name="T6" fmla="*/ 46 w 227"/>
                      <a:gd name="T7" fmla="*/ 46 h 91"/>
                      <a:gd name="T8" fmla="*/ 0 w 227"/>
                      <a:gd name="T9" fmla="*/ 91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7" h="91">
                        <a:moveTo>
                          <a:pt x="0" y="91"/>
                        </a:moveTo>
                        <a:lnTo>
                          <a:pt x="182" y="91"/>
                        </a:lnTo>
                        <a:lnTo>
                          <a:pt x="227" y="0"/>
                        </a:lnTo>
                        <a:lnTo>
                          <a:pt x="46" y="46"/>
                        </a:lnTo>
                        <a:lnTo>
                          <a:pt x="0" y="9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66" name="Freeform 222"/>
                  <p:cNvSpPr>
                    <a:spLocks/>
                  </p:cNvSpPr>
                  <p:nvPr/>
                </p:nvSpPr>
                <p:spPr bwMode="auto">
                  <a:xfrm flipH="1">
                    <a:off x="835" y="751"/>
                    <a:ext cx="191" cy="106"/>
                  </a:xfrm>
                  <a:custGeom>
                    <a:avLst/>
                    <a:gdLst>
                      <a:gd name="T0" fmla="*/ 408 w 408"/>
                      <a:gd name="T1" fmla="*/ 0 h 227"/>
                      <a:gd name="T2" fmla="*/ 0 w 408"/>
                      <a:gd name="T3" fmla="*/ 227 h 227"/>
                      <a:gd name="T4" fmla="*/ 91 w 408"/>
                      <a:gd name="T5" fmla="*/ 227 h 227"/>
                      <a:gd name="T6" fmla="*/ 408 w 408"/>
                      <a:gd name="T7" fmla="*/ 0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08" h="227">
                        <a:moveTo>
                          <a:pt x="408" y="0"/>
                        </a:moveTo>
                        <a:lnTo>
                          <a:pt x="0" y="227"/>
                        </a:lnTo>
                        <a:lnTo>
                          <a:pt x="91" y="227"/>
                        </a:lnTo>
                        <a:lnTo>
                          <a:pt x="408" y="0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67" name="Freeform 223"/>
                  <p:cNvSpPr>
                    <a:spLocks/>
                  </p:cNvSpPr>
                  <p:nvPr/>
                </p:nvSpPr>
                <p:spPr bwMode="auto">
                  <a:xfrm flipH="1">
                    <a:off x="644" y="730"/>
                    <a:ext cx="298" cy="127"/>
                  </a:xfrm>
                  <a:custGeom>
                    <a:avLst/>
                    <a:gdLst>
                      <a:gd name="T0" fmla="*/ 0 w 636"/>
                      <a:gd name="T1" fmla="*/ 272 h 272"/>
                      <a:gd name="T2" fmla="*/ 363 w 636"/>
                      <a:gd name="T3" fmla="*/ 45 h 272"/>
                      <a:gd name="T4" fmla="*/ 636 w 636"/>
                      <a:gd name="T5" fmla="*/ 0 h 272"/>
                      <a:gd name="T6" fmla="*/ 590 w 636"/>
                      <a:gd name="T7" fmla="*/ 272 h 272"/>
                      <a:gd name="T8" fmla="*/ 46 w 636"/>
                      <a:gd name="T9" fmla="*/ 272 h 272"/>
                      <a:gd name="T10" fmla="*/ 0 w 636"/>
                      <a:gd name="T11" fmla="*/ 272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36" h="272">
                        <a:moveTo>
                          <a:pt x="0" y="272"/>
                        </a:moveTo>
                        <a:lnTo>
                          <a:pt x="363" y="45"/>
                        </a:lnTo>
                        <a:lnTo>
                          <a:pt x="636" y="0"/>
                        </a:lnTo>
                        <a:lnTo>
                          <a:pt x="590" y="272"/>
                        </a:lnTo>
                        <a:lnTo>
                          <a:pt x="46" y="272"/>
                        </a:lnTo>
                        <a:lnTo>
                          <a:pt x="0" y="272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68" name="Freeform 224"/>
                  <p:cNvSpPr>
                    <a:spLocks/>
                  </p:cNvSpPr>
                  <p:nvPr/>
                </p:nvSpPr>
                <p:spPr bwMode="auto">
                  <a:xfrm flipH="1">
                    <a:off x="389" y="730"/>
                    <a:ext cx="255" cy="127"/>
                  </a:xfrm>
                  <a:custGeom>
                    <a:avLst/>
                    <a:gdLst>
                      <a:gd name="T0" fmla="*/ 0 w 544"/>
                      <a:gd name="T1" fmla="*/ 272 h 272"/>
                      <a:gd name="T2" fmla="*/ 45 w 544"/>
                      <a:gd name="T3" fmla="*/ 0 h 272"/>
                      <a:gd name="T4" fmla="*/ 498 w 544"/>
                      <a:gd name="T5" fmla="*/ 45 h 272"/>
                      <a:gd name="T6" fmla="*/ 544 w 544"/>
                      <a:gd name="T7" fmla="*/ 227 h 272"/>
                      <a:gd name="T8" fmla="*/ 0 w 544"/>
                      <a:gd name="T9" fmla="*/ 272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44" h="272">
                        <a:moveTo>
                          <a:pt x="0" y="272"/>
                        </a:moveTo>
                        <a:lnTo>
                          <a:pt x="45" y="0"/>
                        </a:lnTo>
                        <a:lnTo>
                          <a:pt x="498" y="45"/>
                        </a:lnTo>
                        <a:lnTo>
                          <a:pt x="544" y="227"/>
                        </a:lnTo>
                        <a:lnTo>
                          <a:pt x="0" y="272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69" name="Freeform 227"/>
                  <p:cNvSpPr>
                    <a:spLocks/>
                  </p:cNvSpPr>
                  <p:nvPr/>
                </p:nvSpPr>
                <p:spPr bwMode="auto">
                  <a:xfrm flipH="1">
                    <a:off x="283" y="857"/>
                    <a:ext cx="43" cy="64"/>
                  </a:xfrm>
                  <a:custGeom>
                    <a:avLst/>
                    <a:gdLst>
                      <a:gd name="T0" fmla="*/ 0 w 91"/>
                      <a:gd name="T1" fmla="*/ 136 h 136"/>
                      <a:gd name="T2" fmla="*/ 45 w 91"/>
                      <a:gd name="T3" fmla="*/ 0 h 136"/>
                      <a:gd name="T4" fmla="*/ 91 w 91"/>
                      <a:gd name="T5" fmla="*/ 0 h 136"/>
                      <a:gd name="T6" fmla="*/ 91 w 91"/>
                      <a:gd name="T7" fmla="*/ 136 h 136"/>
                      <a:gd name="T8" fmla="*/ 0 w 91"/>
                      <a:gd name="T9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" h="136">
                        <a:moveTo>
                          <a:pt x="0" y="136"/>
                        </a:moveTo>
                        <a:lnTo>
                          <a:pt x="45" y="0"/>
                        </a:lnTo>
                        <a:lnTo>
                          <a:pt x="91" y="0"/>
                        </a:lnTo>
                        <a:lnTo>
                          <a:pt x="91" y="136"/>
                        </a:lnTo>
                        <a:lnTo>
                          <a:pt x="0" y="13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70" name="AutoShape 22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899" y="815"/>
                    <a:ext cx="43" cy="42"/>
                  </a:xfrm>
                  <a:prstGeom prst="roundRect">
                    <a:avLst>
                      <a:gd name="adj" fmla="val 23333"/>
                    </a:avLst>
                  </a:prstGeom>
                  <a:solidFill>
                    <a:srgbClr val="00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38" name="グループ化 337"/>
                <p:cNvGrpSpPr/>
                <p:nvPr/>
              </p:nvGrpSpPr>
              <p:grpSpPr>
                <a:xfrm>
                  <a:off x="1784648" y="1001494"/>
                  <a:ext cx="431241" cy="666523"/>
                  <a:chOff x="7390358" y="1813137"/>
                  <a:chExt cx="492081" cy="760557"/>
                </a:xfrm>
                <a:solidFill>
                  <a:schemeClr val="tx1"/>
                </a:solidFill>
              </p:grpSpPr>
              <p:sp>
                <p:nvSpPr>
                  <p:cNvPr id="339" name="星 24 338"/>
                  <p:cNvSpPr/>
                  <p:nvPr/>
                </p:nvSpPr>
                <p:spPr>
                  <a:xfrm>
                    <a:off x="7397184" y="1813137"/>
                    <a:ext cx="473078" cy="460390"/>
                  </a:xfrm>
                  <a:prstGeom prst="star24">
                    <a:avLst>
                      <a:gd name="adj" fmla="val 4676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円/楕円 339"/>
                  <p:cNvSpPr/>
                  <p:nvPr/>
                </p:nvSpPr>
                <p:spPr>
                  <a:xfrm rot="900000" flipH="1">
                    <a:off x="7785432" y="2069149"/>
                    <a:ext cx="97007" cy="15081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円/楕円 340"/>
                  <p:cNvSpPr/>
                  <p:nvPr/>
                </p:nvSpPr>
                <p:spPr>
                  <a:xfrm rot="20700000">
                    <a:off x="7390358" y="2069149"/>
                    <a:ext cx="97007" cy="15081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台形 341"/>
                  <p:cNvSpPr/>
                  <p:nvPr/>
                </p:nvSpPr>
                <p:spPr>
                  <a:xfrm>
                    <a:off x="7563874" y="2272348"/>
                    <a:ext cx="139700" cy="152400"/>
                  </a:xfrm>
                  <a:prstGeom prst="trapezoid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円/楕円 342"/>
                  <p:cNvSpPr/>
                  <p:nvPr/>
                </p:nvSpPr>
                <p:spPr>
                  <a:xfrm>
                    <a:off x="7441637" y="1877060"/>
                    <a:ext cx="384175" cy="471488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片側の 2 つの角を丸めた四角形 343"/>
                  <p:cNvSpPr/>
                  <p:nvPr/>
                </p:nvSpPr>
                <p:spPr>
                  <a:xfrm>
                    <a:off x="7470971" y="2400933"/>
                    <a:ext cx="325505" cy="172761"/>
                  </a:xfrm>
                  <a:prstGeom prst="round2SameRect">
                    <a:avLst>
                      <a:gd name="adj1" fmla="val 23670"/>
                      <a:gd name="adj2" fmla="val 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 344"/>
                  <p:cNvSpPr/>
                  <p:nvPr/>
                </p:nvSpPr>
                <p:spPr>
                  <a:xfrm rot="900000">
                    <a:off x="7468456" y="2055965"/>
                    <a:ext cx="134272" cy="60327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フリーフォーム 345"/>
                  <p:cNvSpPr/>
                  <p:nvPr/>
                </p:nvSpPr>
                <p:spPr>
                  <a:xfrm rot="20700000">
                    <a:off x="7675291" y="2055965"/>
                    <a:ext cx="134272" cy="60327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C99C3DB7-8085-4E09-8D69-DE469A1AF519}"/>
                  </a:ext>
                </a:extLst>
              </p:cNvPr>
              <p:cNvSpPr/>
              <p:nvPr/>
            </p:nvSpPr>
            <p:spPr bwMode="auto">
              <a:xfrm>
                <a:off x="9238296" y="3723044"/>
                <a:ext cx="113666" cy="103373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D9050A12-B4C5-4847-B129-18D41CD3528E}"/>
                  </a:ext>
                </a:extLst>
              </p:cNvPr>
              <p:cNvSpPr/>
              <p:nvPr/>
            </p:nvSpPr>
            <p:spPr bwMode="auto">
              <a:xfrm flipH="1">
                <a:off x="9326269" y="3950020"/>
                <a:ext cx="164170" cy="95254"/>
              </a:xfrm>
              <a:custGeom>
                <a:avLst/>
                <a:gdLst>
                  <a:gd name="connsiteX0" fmla="*/ 90736 w 164170"/>
                  <a:gd name="connsiteY0" fmla="*/ 1469 h 95254"/>
                  <a:gd name="connsiteX1" fmla="*/ 162258 w 164170"/>
                  <a:gd name="connsiteY1" fmla="*/ 74460 h 95254"/>
                  <a:gd name="connsiteX2" fmla="*/ 164170 w 164170"/>
                  <a:gd name="connsiteY2" fmla="*/ 95254 h 95254"/>
                  <a:gd name="connsiteX3" fmla="*/ 133011 w 164170"/>
                  <a:gd name="connsiteY3" fmla="*/ 95254 h 95254"/>
                  <a:gd name="connsiteX4" fmla="*/ 133702 w 164170"/>
                  <a:gd name="connsiteY4" fmla="*/ 82111 h 95254"/>
                  <a:gd name="connsiteX5" fmla="*/ 65524 w 164170"/>
                  <a:gd name="connsiteY5" fmla="*/ 30971 h 95254"/>
                  <a:gd name="connsiteX6" fmla="*/ 34667 w 164170"/>
                  <a:gd name="connsiteY6" fmla="*/ 59569 h 95254"/>
                  <a:gd name="connsiteX7" fmla="*/ 32791 w 164170"/>
                  <a:gd name="connsiteY7" fmla="*/ 95254 h 95254"/>
                  <a:gd name="connsiteX8" fmla="*/ 1494 w 164170"/>
                  <a:gd name="connsiteY8" fmla="*/ 95254 h 95254"/>
                  <a:gd name="connsiteX9" fmla="*/ 0 w 164170"/>
                  <a:gd name="connsiteY9" fmla="*/ 79006 h 95254"/>
                  <a:gd name="connsiteX10" fmla="*/ 57872 w 164170"/>
                  <a:gd name="connsiteY10" fmla="*/ 2415 h 95254"/>
                  <a:gd name="connsiteX11" fmla="*/ 90736 w 164170"/>
                  <a:gd name="connsiteY11" fmla="*/ 1469 h 9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4170" h="95254">
                    <a:moveTo>
                      <a:pt x="90736" y="1469"/>
                    </a:moveTo>
                    <a:cubicBezTo>
                      <a:pt x="123023" y="8000"/>
                      <a:pt x="151901" y="35807"/>
                      <a:pt x="162258" y="74460"/>
                    </a:cubicBezTo>
                    <a:lnTo>
                      <a:pt x="164170" y="95254"/>
                    </a:lnTo>
                    <a:lnTo>
                      <a:pt x="133011" y="95254"/>
                    </a:lnTo>
                    <a:lnTo>
                      <a:pt x="133702" y="82111"/>
                    </a:lnTo>
                    <a:cubicBezTo>
                      <a:pt x="124119" y="46346"/>
                      <a:pt x="93595" y="23449"/>
                      <a:pt x="65524" y="30971"/>
                    </a:cubicBezTo>
                    <a:cubicBezTo>
                      <a:pt x="51489" y="34732"/>
                      <a:pt x="40724" y="45385"/>
                      <a:pt x="34667" y="59569"/>
                    </a:cubicBezTo>
                    <a:lnTo>
                      <a:pt x="32791" y="95254"/>
                    </a:lnTo>
                    <a:lnTo>
                      <a:pt x="1494" y="95254"/>
                    </a:lnTo>
                    <a:lnTo>
                      <a:pt x="0" y="79006"/>
                    </a:lnTo>
                    <a:cubicBezTo>
                      <a:pt x="3077" y="42285"/>
                      <a:pt x="24991" y="11226"/>
                      <a:pt x="57872" y="2415"/>
                    </a:cubicBezTo>
                    <a:cubicBezTo>
                      <a:pt x="68833" y="-522"/>
                      <a:pt x="79974" y="-708"/>
                      <a:pt x="90736" y="146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2251DFA6-58D7-4E09-9822-D3C9F5AE0DB1}"/>
                </a:ext>
              </a:extLst>
            </p:cNvPr>
            <p:cNvGrpSpPr/>
            <p:nvPr/>
          </p:nvGrpSpPr>
          <p:grpSpPr>
            <a:xfrm>
              <a:off x="7845534" y="3412273"/>
              <a:ext cx="1063246" cy="1188578"/>
              <a:chOff x="5083570" y="4301678"/>
              <a:chExt cx="1902432" cy="2126685"/>
            </a:xfrm>
          </p:grpSpPr>
          <p:sp>
            <p:nvSpPr>
              <p:cNvPr id="646" name="四角形: 角を丸くする 645">
                <a:extLst>
                  <a:ext uri="{FF2B5EF4-FFF2-40B4-BE49-F238E27FC236}">
                    <a16:creationId xmlns:a16="http://schemas.microsoft.com/office/drawing/2014/main" id="{E21A6E40-4ED6-48AD-A5BD-4C6B304C3862}"/>
                  </a:ext>
                </a:extLst>
              </p:cNvPr>
              <p:cNvSpPr/>
              <p:nvPr/>
            </p:nvSpPr>
            <p:spPr bwMode="auto">
              <a:xfrm flipH="1">
                <a:off x="5968196" y="5769816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7" name="四角形: 角を丸くする 646">
                <a:extLst>
                  <a:ext uri="{FF2B5EF4-FFF2-40B4-BE49-F238E27FC236}">
                    <a16:creationId xmlns:a16="http://schemas.microsoft.com/office/drawing/2014/main" id="{970E0400-D828-4394-A012-EBEE99556A7C}"/>
                  </a:ext>
                </a:extLst>
              </p:cNvPr>
              <p:cNvSpPr/>
              <p:nvPr/>
            </p:nvSpPr>
            <p:spPr bwMode="auto">
              <a:xfrm rot="20588486" flipH="1">
                <a:off x="5913823" y="5414321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8" name="四角形: 角を丸くする 647">
                <a:extLst>
                  <a:ext uri="{FF2B5EF4-FFF2-40B4-BE49-F238E27FC236}">
                    <a16:creationId xmlns:a16="http://schemas.microsoft.com/office/drawing/2014/main" id="{3F7F8865-0B10-4139-B669-243AE75A0EB3}"/>
                  </a:ext>
                </a:extLst>
              </p:cNvPr>
              <p:cNvSpPr/>
              <p:nvPr/>
            </p:nvSpPr>
            <p:spPr bwMode="auto">
              <a:xfrm rot="6403318" flipH="1">
                <a:off x="6172867" y="4951489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1F437CA8-2522-49C2-987E-A52082DDF182}"/>
                  </a:ext>
                </a:extLst>
              </p:cNvPr>
              <p:cNvSpPr/>
              <p:nvPr/>
            </p:nvSpPr>
            <p:spPr bwMode="auto">
              <a:xfrm rot="5400000">
                <a:off x="5400937" y="4843299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634C9CFB-6027-432D-9D27-4A5BB046923E}"/>
                  </a:ext>
                </a:extLst>
              </p:cNvPr>
              <p:cNvGrpSpPr/>
              <p:nvPr/>
            </p:nvGrpSpPr>
            <p:grpSpPr>
              <a:xfrm flipH="1">
                <a:off x="5707808" y="4301678"/>
                <a:ext cx="572176" cy="1302673"/>
                <a:chOff x="10109901" y="1596638"/>
                <a:chExt cx="505191" cy="1150166"/>
              </a:xfrm>
            </p:grpSpPr>
            <p:sp>
              <p:nvSpPr>
                <p:cNvPr id="656" name="楕円 655">
                  <a:extLst>
                    <a:ext uri="{FF2B5EF4-FFF2-40B4-BE49-F238E27FC236}">
                      <a16:creationId xmlns:a16="http://schemas.microsoft.com/office/drawing/2014/main" id="{AE16DF98-A02F-47FC-AC74-F444149BE9C6}"/>
                    </a:ext>
                  </a:extLst>
                </p:cNvPr>
                <p:cNvSpPr/>
                <p:nvPr/>
              </p:nvSpPr>
              <p:spPr bwMode="auto">
                <a:xfrm>
                  <a:off x="10109901" y="1596638"/>
                  <a:ext cx="505191" cy="5835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四角形: 角を丸くする 656">
                  <a:extLst>
                    <a:ext uri="{FF2B5EF4-FFF2-40B4-BE49-F238E27FC236}">
                      <a16:creationId xmlns:a16="http://schemas.microsoft.com/office/drawing/2014/main" id="{A0E2963B-F000-425E-9E85-41149D2CFC29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台形 657">
                  <a:extLst>
                    <a:ext uri="{FF2B5EF4-FFF2-40B4-BE49-F238E27FC236}">
                      <a16:creationId xmlns:a16="http://schemas.microsoft.com/office/drawing/2014/main" id="{0C7253B1-800C-4ECC-BF41-6B453D723B57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1" name="四角形: 角を丸くする 650">
                <a:extLst>
                  <a:ext uri="{FF2B5EF4-FFF2-40B4-BE49-F238E27FC236}">
                    <a16:creationId xmlns:a16="http://schemas.microsoft.com/office/drawing/2014/main" id="{C7BCBF25-0FD4-4BF5-9944-C1CDD41E9650}"/>
                  </a:ext>
                </a:extLst>
              </p:cNvPr>
              <p:cNvSpPr/>
              <p:nvPr/>
            </p:nvSpPr>
            <p:spPr bwMode="auto">
              <a:xfrm rot="18836757" flipH="1">
                <a:off x="6060330" y="4982894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E80AC79F-1EE3-49CB-9B3F-B41388E0BCDB}"/>
                  </a:ext>
                </a:extLst>
              </p:cNvPr>
              <p:cNvGrpSpPr/>
              <p:nvPr/>
            </p:nvGrpSpPr>
            <p:grpSpPr>
              <a:xfrm rot="20985756">
                <a:off x="5798206" y="5427325"/>
                <a:ext cx="467580" cy="557450"/>
                <a:chOff x="5793100" y="5364239"/>
                <a:chExt cx="467580" cy="557450"/>
              </a:xfrm>
            </p:grpSpPr>
            <p:sp>
              <p:nvSpPr>
                <p:cNvPr id="654" name="四角形: 角を丸くする 653">
                  <a:extLst>
                    <a:ext uri="{FF2B5EF4-FFF2-40B4-BE49-F238E27FC236}">
                      <a16:creationId xmlns:a16="http://schemas.microsoft.com/office/drawing/2014/main" id="{ED98CA75-C38B-4223-9A0E-4BE142D4021C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四角形: 角を丸くする 654">
                  <a:extLst>
                    <a:ext uri="{FF2B5EF4-FFF2-40B4-BE49-F238E27FC236}">
                      <a16:creationId xmlns:a16="http://schemas.microsoft.com/office/drawing/2014/main" id="{C3642E2A-98C1-43B3-B972-FC4DF6325BF6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653" name="四角形: 角を丸くする 652">
                <a:extLst>
                  <a:ext uri="{FF2B5EF4-FFF2-40B4-BE49-F238E27FC236}">
                    <a16:creationId xmlns:a16="http://schemas.microsoft.com/office/drawing/2014/main" id="{EC366F6B-462D-41F3-8F6E-058DD69D359F}"/>
                  </a:ext>
                </a:extLst>
              </p:cNvPr>
              <p:cNvSpPr/>
              <p:nvPr/>
            </p:nvSpPr>
            <p:spPr bwMode="auto">
              <a:xfrm rot="6010132" flipH="1">
                <a:off x="6277983" y="5091650"/>
                <a:ext cx="133177" cy="3698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7FF80ABB-B257-4CCA-9E32-D2AD7F2DCA7F}"/>
                </a:ext>
              </a:extLst>
            </p:cNvPr>
            <p:cNvGrpSpPr/>
            <p:nvPr/>
          </p:nvGrpSpPr>
          <p:grpSpPr>
            <a:xfrm>
              <a:off x="8305066" y="3501111"/>
              <a:ext cx="85592" cy="116008"/>
              <a:chOff x="8315458" y="3501111"/>
              <a:chExt cx="85592" cy="116008"/>
            </a:xfrm>
          </p:grpSpPr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BC59AF36-A65C-4340-BABF-694995131711}"/>
                  </a:ext>
                </a:extLst>
              </p:cNvPr>
              <p:cNvSpPr/>
              <p:nvPr/>
            </p:nvSpPr>
            <p:spPr bwMode="auto">
              <a:xfrm>
                <a:off x="8322469" y="3506307"/>
                <a:ext cx="78581" cy="11081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9E269CEF-A1F5-4DDA-9D11-F1F8F6E571AA}"/>
                  </a:ext>
                </a:extLst>
              </p:cNvPr>
              <p:cNvSpPr/>
              <p:nvPr/>
            </p:nvSpPr>
            <p:spPr bwMode="auto">
              <a:xfrm>
                <a:off x="8353426" y="3534882"/>
                <a:ext cx="45719" cy="644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012F46FC-3EEE-4BF8-8DDA-80A42E4CC3C3}"/>
                  </a:ext>
                </a:extLst>
              </p:cNvPr>
              <p:cNvSpPr/>
              <p:nvPr/>
            </p:nvSpPr>
            <p:spPr bwMode="auto">
              <a:xfrm>
                <a:off x="8315458" y="3501111"/>
                <a:ext cx="85592" cy="63454"/>
              </a:xfrm>
              <a:custGeom>
                <a:avLst/>
                <a:gdLst>
                  <a:gd name="connsiteX0" fmla="*/ 38601 w 71570"/>
                  <a:gd name="connsiteY0" fmla="*/ 0 h 53059"/>
                  <a:gd name="connsiteX1" fmla="*/ 66384 w 71570"/>
                  <a:gd name="connsiteY1" fmla="*/ 16228 h 53059"/>
                  <a:gd name="connsiteX2" fmla="*/ 71570 w 71570"/>
                  <a:gd name="connsiteY2" fmla="*/ 33882 h 53059"/>
                  <a:gd name="connsiteX3" fmla="*/ 0 w 71570"/>
                  <a:gd name="connsiteY3" fmla="*/ 53059 h 53059"/>
                  <a:gd name="connsiteX4" fmla="*/ 10818 w 71570"/>
                  <a:gd name="connsiteY4" fmla="*/ 16228 h 53059"/>
                  <a:gd name="connsiteX5" fmla="*/ 38601 w 71570"/>
                  <a:gd name="connsiteY5" fmla="*/ 0 h 53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570" h="53059">
                    <a:moveTo>
                      <a:pt x="38601" y="0"/>
                    </a:moveTo>
                    <a:cubicBezTo>
                      <a:pt x="49451" y="0"/>
                      <a:pt x="59274" y="6202"/>
                      <a:pt x="66384" y="16228"/>
                    </a:cubicBezTo>
                    <a:lnTo>
                      <a:pt x="71570" y="33882"/>
                    </a:lnTo>
                    <a:lnTo>
                      <a:pt x="0" y="53059"/>
                    </a:lnTo>
                    <a:lnTo>
                      <a:pt x="10818" y="16228"/>
                    </a:lnTo>
                    <a:cubicBezTo>
                      <a:pt x="17929" y="6202"/>
                      <a:pt x="27751" y="0"/>
                      <a:pt x="38601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A81B4943-B6C7-432F-844D-4AA4EB7E074D}"/>
                </a:ext>
              </a:extLst>
            </p:cNvPr>
            <p:cNvGrpSpPr/>
            <p:nvPr/>
          </p:nvGrpSpPr>
          <p:grpSpPr>
            <a:xfrm flipH="1">
              <a:off x="8415303" y="3501111"/>
              <a:ext cx="85592" cy="116008"/>
              <a:chOff x="8315458" y="3501111"/>
              <a:chExt cx="85592" cy="116008"/>
            </a:xfrm>
          </p:grpSpPr>
          <p:sp>
            <p:nvSpPr>
              <p:cNvPr id="668" name="楕円 667">
                <a:extLst>
                  <a:ext uri="{FF2B5EF4-FFF2-40B4-BE49-F238E27FC236}">
                    <a16:creationId xmlns:a16="http://schemas.microsoft.com/office/drawing/2014/main" id="{3780923B-35F6-48A5-AA36-9221A4D505C7}"/>
                  </a:ext>
                </a:extLst>
              </p:cNvPr>
              <p:cNvSpPr/>
              <p:nvPr/>
            </p:nvSpPr>
            <p:spPr bwMode="auto">
              <a:xfrm>
                <a:off x="8322469" y="3506307"/>
                <a:ext cx="78581" cy="11081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9" name="楕円 668">
                <a:extLst>
                  <a:ext uri="{FF2B5EF4-FFF2-40B4-BE49-F238E27FC236}">
                    <a16:creationId xmlns:a16="http://schemas.microsoft.com/office/drawing/2014/main" id="{DE01F8CD-C390-4765-9469-C52CF7C86B97}"/>
                  </a:ext>
                </a:extLst>
              </p:cNvPr>
              <p:cNvSpPr/>
              <p:nvPr/>
            </p:nvSpPr>
            <p:spPr bwMode="auto">
              <a:xfrm>
                <a:off x="8328162" y="3534882"/>
                <a:ext cx="45719" cy="644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68EB0F91-58BA-40C6-BA79-23A8EC0F6B53}"/>
                  </a:ext>
                </a:extLst>
              </p:cNvPr>
              <p:cNvSpPr/>
              <p:nvPr/>
            </p:nvSpPr>
            <p:spPr bwMode="auto">
              <a:xfrm>
                <a:off x="8315458" y="3501111"/>
                <a:ext cx="85592" cy="63454"/>
              </a:xfrm>
              <a:custGeom>
                <a:avLst/>
                <a:gdLst>
                  <a:gd name="connsiteX0" fmla="*/ 38601 w 71570"/>
                  <a:gd name="connsiteY0" fmla="*/ 0 h 53059"/>
                  <a:gd name="connsiteX1" fmla="*/ 66384 w 71570"/>
                  <a:gd name="connsiteY1" fmla="*/ 16228 h 53059"/>
                  <a:gd name="connsiteX2" fmla="*/ 71570 w 71570"/>
                  <a:gd name="connsiteY2" fmla="*/ 33882 h 53059"/>
                  <a:gd name="connsiteX3" fmla="*/ 0 w 71570"/>
                  <a:gd name="connsiteY3" fmla="*/ 53059 h 53059"/>
                  <a:gd name="connsiteX4" fmla="*/ 10818 w 71570"/>
                  <a:gd name="connsiteY4" fmla="*/ 16228 h 53059"/>
                  <a:gd name="connsiteX5" fmla="*/ 38601 w 71570"/>
                  <a:gd name="connsiteY5" fmla="*/ 0 h 53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570" h="53059">
                    <a:moveTo>
                      <a:pt x="38601" y="0"/>
                    </a:moveTo>
                    <a:cubicBezTo>
                      <a:pt x="49451" y="0"/>
                      <a:pt x="59274" y="6202"/>
                      <a:pt x="66384" y="16228"/>
                    </a:cubicBezTo>
                    <a:lnTo>
                      <a:pt x="71570" y="33882"/>
                    </a:lnTo>
                    <a:lnTo>
                      <a:pt x="0" y="53059"/>
                    </a:lnTo>
                    <a:lnTo>
                      <a:pt x="10818" y="16228"/>
                    </a:lnTo>
                    <a:cubicBezTo>
                      <a:pt x="17929" y="6202"/>
                      <a:pt x="27751" y="0"/>
                      <a:pt x="38601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2" name="二等辺三角形 16">
              <a:extLst>
                <a:ext uri="{FF2B5EF4-FFF2-40B4-BE49-F238E27FC236}">
                  <a16:creationId xmlns:a16="http://schemas.microsoft.com/office/drawing/2014/main" id="{E8081AF3-A013-4398-9612-916B434CBA29}"/>
                </a:ext>
              </a:extLst>
            </p:cNvPr>
            <p:cNvSpPr/>
            <p:nvPr/>
          </p:nvSpPr>
          <p:spPr bwMode="auto">
            <a:xfrm>
              <a:off x="8384962" y="3642618"/>
              <a:ext cx="76911" cy="50112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稲妻 673">
              <a:extLst>
                <a:ext uri="{FF2B5EF4-FFF2-40B4-BE49-F238E27FC236}">
                  <a16:creationId xmlns:a16="http://schemas.microsoft.com/office/drawing/2014/main" id="{DB127D8B-0235-49A9-88FB-012E2FAF3D1C}"/>
                </a:ext>
              </a:extLst>
            </p:cNvPr>
            <p:cNvSpPr/>
            <p:nvPr/>
          </p:nvSpPr>
          <p:spPr bwMode="auto">
            <a:xfrm rot="4500000">
              <a:off x="9572736" y="3297710"/>
              <a:ext cx="326199" cy="436928"/>
            </a:xfrm>
            <a:prstGeom prst="lightningBol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稲妻 674">
              <a:extLst>
                <a:ext uri="{FF2B5EF4-FFF2-40B4-BE49-F238E27FC236}">
                  <a16:creationId xmlns:a16="http://schemas.microsoft.com/office/drawing/2014/main" id="{778818C7-361A-4933-A7DD-3735FF9E22E1}"/>
                </a:ext>
              </a:extLst>
            </p:cNvPr>
            <p:cNvSpPr/>
            <p:nvPr/>
          </p:nvSpPr>
          <p:spPr bwMode="auto">
            <a:xfrm rot="6300000">
              <a:off x="9635374" y="3568125"/>
              <a:ext cx="254866" cy="297730"/>
            </a:xfrm>
            <a:prstGeom prst="lightningBol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35A49F85-113F-48F3-9041-71E06DAD0B5F}"/>
                </a:ext>
              </a:extLst>
            </p:cNvPr>
            <p:cNvGrpSpPr/>
            <p:nvPr/>
          </p:nvGrpSpPr>
          <p:grpSpPr>
            <a:xfrm flipH="1">
              <a:off x="8677611" y="3137208"/>
              <a:ext cx="436928" cy="491349"/>
              <a:chOff x="8679173" y="3016524"/>
              <a:chExt cx="436928" cy="491349"/>
            </a:xfrm>
          </p:grpSpPr>
          <p:sp>
            <p:nvSpPr>
              <p:cNvPr id="676" name="稲妻 675">
                <a:extLst>
                  <a:ext uri="{FF2B5EF4-FFF2-40B4-BE49-F238E27FC236}">
                    <a16:creationId xmlns:a16="http://schemas.microsoft.com/office/drawing/2014/main" id="{A68A6792-9BBF-4EE4-AB77-5B031580B206}"/>
                  </a:ext>
                </a:extLst>
              </p:cNvPr>
              <p:cNvSpPr/>
              <p:nvPr/>
            </p:nvSpPr>
            <p:spPr bwMode="auto">
              <a:xfrm rot="4500000">
                <a:off x="8734537" y="2961160"/>
                <a:ext cx="326199" cy="436928"/>
              </a:xfrm>
              <a:prstGeom prst="lightningBol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稲妻 676">
                <a:extLst>
                  <a:ext uri="{FF2B5EF4-FFF2-40B4-BE49-F238E27FC236}">
                    <a16:creationId xmlns:a16="http://schemas.microsoft.com/office/drawing/2014/main" id="{F65184BC-5B6C-4381-A120-7B7ADA7F730F}"/>
                  </a:ext>
                </a:extLst>
              </p:cNvPr>
              <p:cNvSpPr/>
              <p:nvPr/>
            </p:nvSpPr>
            <p:spPr bwMode="auto">
              <a:xfrm rot="6300000">
                <a:off x="8797175" y="3231575"/>
                <a:ext cx="254866" cy="297730"/>
              </a:xfrm>
              <a:prstGeom prst="lightningBol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BDAA9375-13D9-4E32-9EF2-6F34C84BF4D7}"/>
              </a:ext>
            </a:extLst>
          </p:cNvPr>
          <p:cNvGrpSpPr/>
          <p:nvPr/>
        </p:nvGrpSpPr>
        <p:grpSpPr>
          <a:xfrm>
            <a:off x="736994" y="4213283"/>
            <a:ext cx="2616217" cy="1774046"/>
            <a:chOff x="4197972" y="4383485"/>
            <a:chExt cx="2170506" cy="1471811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5ECF63CB-43A1-472A-8EDA-7CCC98F0BC3B}"/>
                </a:ext>
              </a:extLst>
            </p:cNvPr>
            <p:cNvGrpSpPr/>
            <p:nvPr/>
          </p:nvGrpSpPr>
          <p:grpSpPr>
            <a:xfrm rot="1978959">
              <a:off x="5533911" y="4383485"/>
              <a:ext cx="561252" cy="867467"/>
              <a:chOff x="6708615" y="2266690"/>
              <a:chExt cx="359469" cy="555593"/>
            </a:xfrm>
          </p:grpSpPr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5FF08CCA-4817-4C60-A555-648F5EF08980}"/>
                  </a:ext>
                </a:extLst>
              </p:cNvPr>
              <p:cNvGrpSpPr/>
              <p:nvPr/>
            </p:nvGrpSpPr>
            <p:grpSpPr>
              <a:xfrm>
                <a:off x="6708615" y="2266690"/>
                <a:ext cx="359469" cy="555593"/>
                <a:chOff x="7390358" y="1813137"/>
                <a:chExt cx="492081" cy="760557"/>
              </a:xfrm>
              <a:solidFill>
                <a:schemeClr val="tx1"/>
              </a:solidFill>
            </p:grpSpPr>
            <p:sp>
              <p:nvSpPr>
                <p:cNvPr id="684" name="星 24 338">
                  <a:extLst>
                    <a:ext uri="{FF2B5EF4-FFF2-40B4-BE49-F238E27FC236}">
                      <a16:creationId xmlns:a16="http://schemas.microsoft.com/office/drawing/2014/main" id="{C6606B83-C3BF-4FBA-86CD-AF4E9FF8F365}"/>
                    </a:ext>
                  </a:extLst>
                </p:cNvPr>
                <p:cNvSpPr/>
                <p:nvPr/>
              </p:nvSpPr>
              <p:spPr>
                <a:xfrm>
                  <a:off x="7397184" y="1813137"/>
                  <a:ext cx="473078" cy="460390"/>
                </a:xfrm>
                <a:prstGeom prst="star24">
                  <a:avLst>
                    <a:gd name="adj" fmla="val 4676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円/楕円 339">
                  <a:extLst>
                    <a:ext uri="{FF2B5EF4-FFF2-40B4-BE49-F238E27FC236}">
                      <a16:creationId xmlns:a16="http://schemas.microsoft.com/office/drawing/2014/main" id="{17A630F7-78E5-4F84-ABE7-BDE3C83B0BC1}"/>
                    </a:ext>
                  </a:extLst>
                </p:cNvPr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円/楕円 340">
                  <a:extLst>
                    <a:ext uri="{FF2B5EF4-FFF2-40B4-BE49-F238E27FC236}">
                      <a16:creationId xmlns:a16="http://schemas.microsoft.com/office/drawing/2014/main" id="{9DE08905-6D20-4F7B-B1DC-F80A72E3634D}"/>
                    </a:ext>
                  </a:extLst>
                </p:cNvPr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台形 686">
                  <a:extLst>
                    <a:ext uri="{FF2B5EF4-FFF2-40B4-BE49-F238E27FC236}">
                      <a16:creationId xmlns:a16="http://schemas.microsoft.com/office/drawing/2014/main" id="{6C384831-DF4C-4311-9F05-CCDAE432D09B}"/>
                    </a:ext>
                  </a:extLst>
                </p:cNvPr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円/楕円 342">
                  <a:extLst>
                    <a:ext uri="{FF2B5EF4-FFF2-40B4-BE49-F238E27FC236}">
                      <a16:creationId xmlns:a16="http://schemas.microsoft.com/office/drawing/2014/main" id="{0D2E82D0-224D-4FD0-80E5-E5A210C1C66B}"/>
                    </a:ext>
                  </a:extLst>
                </p:cNvPr>
                <p:cNvSpPr/>
                <p:nvPr/>
              </p:nvSpPr>
              <p:spPr>
                <a:xfrm>
                  <a:off x="7441637" y="1877060"/>
                  <a:ext cx="384175" cy="471488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片側の 2 つの角を丸めた四角形 343">
                  <a:extLst>
                    <a:ext uri="{FF2B5EF4-FFF2-40B4-BE49-F238E27FC236}">
                      <a16:creationId xmlns:a16="http://schemas.microsoft.com/office/drawing/2014/main" id="{2045235D-8770-4A97-ADA3-19D8E61BE937}"/>
                    </a:ext>
                  </a:extLst>
                </p:cNvPr>
                <p:cNvSpPr/>
                <p:nvPr/>
              </p:nvSpPr>
              <p:spPr>
                <a:xfrm>
                  <a:off x="7470971" y="2400933"/>
                  <a:ext cx="325505" cy="172761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フリーフォーム 344">
                  <a:extLst>
                    <a:ext uri="{FF2B5EF4-FFF2-40B4-BE49-F238E27FC236}">
                      <a16:creationId xmlns:a16="http://schemas.microsoft.com/office/drawing/2014/main" id="{CA4BB5BC-0D06-4CBD-9FB3-1CDA07FF2FFA}"/>
                    </a:ext>
                  </a:extLst>
                </p:cNvPr>
                <p:cNvSpPr/>
                <p:nvPr/>
              </p:nvSpPr>
              <p:spPr>
                <a:xfrm rot="900000">
                  <a:off x="7468456" y="2055965"/>
                  <a:ext cx="134272" cy="60327"/>
                </a:xfrm>
                <a:custGeom>
                  <a:avLst/>
                  <a:gdLst>
                    <a:gd name="connsiteX0" fmla="*/ 5867 w 219076"/>
                    <a:gd name="connsiteY0" fmla="*/ 0 h 98426"/>
                    <a:gd name="connsiteX1" fmla="*/ 213209 w 219076"/>
                    <a:gd name="connsiteY1" fmla="*/ 0 h 98426"/>
                    <a:gd name="connsiteX2" fmla="*/ 219076 w 219076"/>
                    <a:gd name="connsiteY2" fmla="*/ 20638 h 98426"/>
                    <a:gd name="connsiteX3" fmla="*/ 109538 w 219076"/>
                    <a:gd name="connsiteY3" fmla="*/ 98426 h 98426"/>
                    <a:gd name="connsiteX4" fmla="*/ 0 w 219076"/>
                    <a:gd name="connsiteY4" fmla="*/ 20638 h 98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6" h="98426">
                      <a:moveTo>
                        <a:pt x="5867" y="0"/>
                      </a:moveTo>
                      <a:lnTo>
                        <a:pt x="213209" y="0"/>
                      </a:lnTo>
                      <a:lnTo>
                        <a:pt x="219076" y="20638"/>
                      </a:lnTo>
                      <a:cubicBezTo>
                        <a:pt x="219076" y="63599"/>
                        <a:pt x="170034" y="98426"/>
                        <a:pt x="109538" y="98426"/>
                      </a:cubicBezTo>
                      <a:cubicBezTo>
                        <a:pt x="49042" y="98426"/>
                        <a:pt x="0" y="63599"/>
                        <a:pt x="0" y="2063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フリーフォーム 345">
                  <a:extLst>
                    <a:ext uri="{FF2B5EF4-FFF2-40B4-BE49-F238E27FC236}">
                      <a16:creationId xmlns:a16="http://schemas.microsoft.com/office/drawing/2014/main" id="{56FD7E54-32B0-4430-B887-105D973B1911}"/>
                    </a:ext>
                  </a:extLst>
                </p:cNvPr>
                <p:cNvSpPr/>
                <p:nvPr/>
              </p:nvSpPr>
              <p:spPr>
                <a:xfrm rot="20700000">
                  <a:off x="7675291" y="2055965"/>
                  <a:ext cx="134272" cy="60327"/>
                </a:xfrm>
                <a:custGeom>
                  <a:avLst/>
                  <a:gdLst>
                    <a:gd name="connsiteX0" fmla="*/ 5867 w 219076"/>
                    <a:gd name="connsiteY0" fmla="*/ 0 h 98426"/>
                    <a:gd name="connsiteX1" fmla="*/ 213209 w 219076"/>
                    <a:gd name="connsiteY1" fmla="*/ 0 h 98426"/>
                    <a:gd name="connsiteX2" fmla="*/ 219076 w 219076"/>
                    <a:gd name="connsiteY2" fmla="*/ 20638 h 98426"/>
                    <a:gd name="connsiteX3" fmla="*/ 109538 w 219076"/>
                    <a:gd name="connsiteY3" fmla="*/ 98426 h 98426"/>
                    <a:gd name="connsiteX4" fmla="*/ 0 w 219076"/>
                    <a:gd name="connsiteY4" fmla="*/ 20638 h 98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6" h="98426">
                      <a:moveTo>
                        <a:pt x="5867" y="0"/>
                      </a:moveTo>
                      <a:lnTo>
                        <a:pt x="213209" y="0"/>
                      </a:lnTo>
                      <a:lnTo>
                        <a:pt x="219076" y="20638"/>
                      </a:lnTo>
                      <a:cubicBezTo>
                        <a:pt x="219076" y="63599"/>
                        <a:pt x="170034" y="98426"/>
                        <a:pt x="109538" y="98426"/>
                      </a:cubicBezTo>
                      <a:cubicBezTo>
                        <a:pt x="49042" y="98426"/>
                        <a:pt x="0" y="63599"/>
                        <a:pt x="0" y="2063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0" name="二等辺三角形 16">
                <a:extLst>
                  <a:ext uri="{FF2B5EF4-FFF2-40B4-BE49-F238E27FC236}">
                    <a16:creationId xmlns:a16="http://schemas.microsoft.com/office/drawing/2014/main" id="{4A914B3A-FAE3-478A-92BA-CD389755482B}"/>
                  </a:ext>
                </a:extLst>
              </p:cNvPr>
              <p:cNvSpPr/>
              <p:nvPr/>
            </p:nvSpPr>
            <p:spPr bwMode="auto">
              <a:xfrm>
                <a:off x="6831517" y="2500090"/>
                <a:ext cx="113666" cy="103373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575EF5EA-CE65-4601-9463-7EB02C6F1E8A}"/>
                </a:ext>
              </a:extLst>
            </p:cNvPr>
            <p:cNvGrpSpPr/>
            <p:nvPr/>
          </p:nvGrpSpPr>
          <p:grpSpPr>
            <a:xfrm>
              <a:off x="4197972" y="4671159"/>
              <a:ext cx="1688570" cy="1184137"/>
              <a:chOff x="2413862" y="5007430"/>
              <a:chExt cx="1688570" cy="1184137"/>
            </a:xfrm>
          </p:grpSpPr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BDA3DC80-1A43-459C-A150-35AF99093027}"/>
                  </a:ext>
                </a:extLst>
              </p:cNvPr>
              <p:cNvGrpSpPr/>
              <p:nvPr/>
            </p:nvGrpSpPr>
            <p:grpSpPr>
              <a:xfrm>
                <a:off x="2413862" y="5007430"/>
                <a:ext cx="1688570" cy="1184137"/>
                <a:chOff x="2378319" y="2258871"/>
                <a:chExt cx="1688570" cy="1184137"/>
              </a:xfrm>
            </p:grpSpPr>
            <p:sp>
              <p:nvSpPr>
                <p:cNvPr id="548" name="四角形: 角を丸くする 547">
                  <a:extLst>
                    <a:ext uri="{FF2B5EF4-FFF2-40B4-BE49-F238E27FC236}">
                      <a16:creationId xmlns:a16="http://schemas.microsoft.com/office/drawing/2014/main" id="{CF89E4A0-D1D6-4F43-ABBD-5358C0638B1C}"/>
                    </a:ext>
                  </a:extLst>
                </p:cNvPr>
                <p:cNvSpPr/>
                <p:nvPr/>
              </p:nvSpPr>
              <p:spPr bwMode="auto">
                <a:xfrm>
                  <a:off x="3789250" y="2629188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四角形: 角を丸くする 548">
                  <a:extLst>
                    <a:ext uri="{FF2B5EF4-FFF2-40B4-BE49-F238E27FC236}">
                      <a16:creationId xmlns:a16="http://schemas.microsoft.com/office/drawing/2014/main" id="{179EF42D-1514-47E9-9C85-08FB5215B0F0}"/>
                    </a:ext>
                  </a:extLst>
                </p:cNvPr>
                <p:cNvSpPr/>
                <p:nvPr/>
              </p:nvSpPr>
              <p:spPr bwMode="auto">
                <a:xfrm>
                  <a:off x="2464384" y="2629189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台形 549">
                  <a:extLst>
                    <a:ext uri="{FF2B5EF4-FFF2-40B4-BE49-F238E27FC236}">
                      <a16:creationId xmlns:a16="http://schemas.microsoft.com/office/drawing/2014/main" id="{3D4D5280-C463-45E0-8937-47F52CD7FD54}"/>
                    </a:ext>
                  </a:extLst>
                </p:cNvPr>
                <p:cNvSpPr/>
                <p:nvPr/>
              </p:nvSpPr>
              <p:spPr bwMode="auto">
                <a:xfrm>
                  <a:off x="2547528" y="2258871"/>
                  <a:ext cx="1350150" cy="630070"/>
                </a:xfrm>
                <a:prstGeom prst="trapezoid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台形 550">
                  <a:extLst>
                    <a:ext uri="{FF2B5EF4-FFF2-40B4-BE49-F238E27FC236}">
                      <a16:creationId xmlns:a16="http://schemas.microsoft.com/office/drawing/2014/main" id="{A2BD3395-4ED1-44F0-AC05-33420937DCE6}"/>
                    </a:ext>
                  </a:extLst>
                </p:cNvPr>
                <p:cNvSpPr/>
                <p:nvPr/>
              </p:nvSpPr>
              <p:spPr bwMode="auto">
                <a:xfrm>
                  <a:off x="2590249" y="2303875"/>
                  <a:ext cx="1264708" cy="597455"/>
                </a:xfrm>
                <a:prstGeom prst="trapezoid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四角形: 角を丸くする 551">
                  <a:extLst>
                    <a:ext uri="{FF2B5EF4-FFF2-40B4-BE49-F238E27FC236}">
                      <a16:creationId xmlns:a16="http://schemas.microsoft.com/office/drawing/2014/main" id="{32DEFB16-3D35-4C92-B6EB-77967A60440B}"/>
                    </a:ext>
                  </a:extLst>
                </p:cNvPr>
                <p:cNvSpPr/>
                <p:nvPr/>
              </p:nvSpPr>
              <p:spPr bwMode="auto">
                <a:xfrm>
                  <a:off x="2435016" y="3159053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四角形: 角を丸くする 552">
                  <a:extLst>
                    <a:ext uri="{FF2B5EF4-FFF2-40B4-BE49-F238E27FC236}">
                      <a16:creationId xmlns:a16="http://schemas.microsoft.com/office/drawing/2014/main" id="{411AC96A-FB98-4679-B89E-229CA8135C30}"/>
                    </a:ext>
                  </a:extLst>
                </p:cNvPr>
                <p:cNvSpPr/>
                <p:nvPr/>
              </p:nvSpPr>
              <p:spPr bwMode="auto">
                <a:xfrm>
                  <a:off x="3773474" y="3159052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四角形: 角を丸くする 553">
                  <a:extLst>
                    <a:ext uri="{FF2B5EF4-FFF2-40B4-BE49-F238E27FC236}">
                      <a16:creationId xmlns:a16="http://schemas.microsoft.com/office/drawing/2014/main" id="{62CA9C14-6E9B-4156-A62F-333F2B397FB9}"/>
                    </a:ext>
                  </a:extLst>
                </p:cNvPr>
                <p:cNvSpPr/>
                <p:nvPr/>
              </p:nvSpPr>
              <p:spPr bwMode="auto">
                <a:xfrm>
                  <a:off x="2435016" y="2753927"/>
                  <a:ext cx="1575175" cy="495054"/>
                </a:xfrm>
                <a:prstGeom prst="roundRect">
                  <a:avLst>
                    <a:gd name="adj" fmla="val 23844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四角形: 角を丸くする 554">
                  <a:extLst>
                    <a:ext uri="{FF2B5EF4-FFF2-40B4-BE49-F238E27FC236}">
                      <a16:creationId xmlns:a16="http://schemas.microsoft.com/office/drawing/2014/main" id="{63ABB584-13A9-46F4-9D98-265E69DF6DA3}"/>
                    </a:ext>
                  </a:extLst>
                </p:cNvPr>
                <p:cNvSpPr/>
                <p:nvPr/>
              </p:nvSpPr>
              <p:spPr bwMode="auto">
                <a:xfrm>
                  <a:off x="2378319" y="3111622"/>
                  <a:ext cx="1688570" cy="159030"/>
                </a:xfrm>
                <a:prstGeom prst="roundRect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正方形/長方形 555">
                  <a:extLst>
                    <a:ext uri="{FF2B5EF4-FFF2-40B4-BE49-F238E27FC236}">
                      <a16:creationId xmlns:a16="http://schemas.microsoft.com/office/drawing/2014/main" id="{7018CCC2-FEB2-4665-8C9F-6B786ED33F5C}"/>
                    </a:ext>
                  </a:extLst>
                </p:cNvPr>
                <p:cNvSpPr/>
                <p:nvPr/>
              </p:nvSpPr>
              <p:spPr bwMode="auto">
                <a:xfrm>
                  <a:off x="3044783" y="3085654"/>
                  <a:ext cx="355642" cy="215375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69DD7EF7-2E7D-4989-A916-11F5DF6CC487}"/>
                  </a:ext>
                </a:extLst>
              </p:cNvPr>
              <p:cNvSpPr/>
              <p:nvPr/>
            </p:nvSpPr>
            <p:spPr bwMode="auto">
              <a:xfrm>
                <a:off x="2522169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2A9A97F9-FE64-4423-9187-A3FFED4ED2C5}"/>
                  </a:ext>
                </a:extLst>
              </p:cNvPr>
              <p:cNvSpPr/>
              <p:nvPr/>
            </p:nvSpPr>
            <p:spPr bwMode="auto">
              <a:xfrm>
                <a:off x="2522169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290ADEB8-DD52-4E04-B32A-6C2F10C723B0}"/>
                  </a:ext>
                </a:extLst>
              </p:cNvPr>
              <p:cNvSpPr/>
              <p:nvPr/>
            </p:nvSpPr>
            <p:spPr bwMode="auto">
              <a:xfrm>
                <a:off x="3788994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1B56BCF8-805E-40B0-AAF6-1842D56AE147}"/>
                  </a:ext>
                </a:extLst>
              </p:cNvPr>
              <p:cNvSpPr/>
              <p:nvPr/>
            </p:nvSpPr>
            <p:spPr bwMode="auto">
              <a:xfrm>
                <a:off x="3788994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6" name="四角形: 角を丸くする 545">
                <a:extLst>
                  <a:ext uri="{FF2B5EF4-FFF2-40B4-BE49-F238E27FC236}">
                    <a16:creationId xmlns:a16="http://schemas.microsoft.com/office/drawing/2014/main" id="{8D7F95C3-BD35-43DA-8E17-DAF28CC119C3}"/>
                  </a:ext>
                </a:extLst>
              </p:cNvPr>
              <p:cNvSpPr/>
              <p:nvPr/>
            </p:nvSpPr>
            <p:spPr bwMode="auto">
              <a:xfrm>
                <a:off x="251471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36F2349D-A71F-4D7C-BEA8-5FA0958C6EEC}"/>
                  </a:ext>
                </a:extLst>
              </p:cNvPr>
              <p:cNvSpPr/>
              <p:nvPr/>
            </p:nvSpPr>
            <p:spPr bwMode="auto">
              <a:xfrm>
                <a:off x="386464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8F3C3123-7CAF-4988-BDE2-6DADF96212B1}"/>
                </a:ext>
              </a:extLst>
            </p:cNvPr>
            <p:cNvSpPr/>
            <p:nvPr/>
          </p:nvSpPr>
          <p:spPr bwMode="auto">
            <a:xfrm>
              <a:off x="5720212" y="5069027"/>
              <a:ext cx="357913" cy="9718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四角形: 角を丸くする 705">
              <a:extLst>
                <a:ext uri="{FF2B5EF4-FFF2-40B4-BE49-F238E27FC236}">
                  <a16:creationId xmlns:a16="http://schemas.microsoft.com/office/drawing/2014/main" id="{E6C711CA-65F8-467D-96FF-546220320F8B}"/>
                </a:ext>
              </a:extLst>
            </p:cNvPr>
            <p:cNvSpPr/>
            <p:nvPr/>
          </p:nvSpPr>
          <p:spPr bwMode="auto">
            <a:xfrm rot="18900000">
              <a:off x="5945636" y="4973776"/>
              <a:ext cx="357913" cy="9718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四角形: 角を丸くする 706">
              <a:extLst>
                <a:ext uri="{FF2B5EF4-FFF2-40B4-BE49-F238E27FC236}">
                  <a16:creationId xmlns:a16="http://schemas.microsoft.com/office/drawing/2014/main" id="{543E4D5A-B9CA-4988-A20E-0DAAEF6876BF}"/>
                </a:ext>
              </a:extLst>
            </p:cNvPr>
            <p:cNvSpPr/>
            <p:nvPr/>
          </p:nvSpPr>
          <p:spPr bwMode="auto">
            <a:xfrm rot="18900000">
              <a:off x="6166422" y="4791646"/>
              <a:ext cx="202056" cy="202055"/>
            </a:xfrm>
            <a:prstGeom prst="roundRect">
              <a:avLst>
                <a:gd name="adj" fmla="val 27436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四角形: 角を丸くする 707">
              <a:extLst>
                <a:ext uri="{FF2B5EF4-FFF2-40B4-BE49-F238E27FC236}">
                  <a16:creationId xmlns:a16="http://schemas.microsoft.com/office/drawing/2014/main" id="{CCE35FA2-3B3C-4B1A-A9C7-38821BBDD628}"/>
                </a:ext>
              </a:extLst>
            </p:cNvPr>
            <p:cNvSpPr/>
            <p:nvPr/>
          </p:nvSpPr>
          <p:spPr bwMode="auto">
            <a:xfrm rot="17100000">
              <a:off x="6146094" y="4799333"/>
              <a:ext cx="80332" cy="9674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2EC335E7-5460-46F7-98D5-4124A3E97F4A}"/>
              </a:ext>
            </a:extLst>
          </p:cNvPr>
          <p:cNvGrpSpPr/>
          <p:nvPr/>
        </p:nvGrpSpPr>
        <p:grpSpPr>
          <a:xfrm>
            <a:off x="759693" y="1675471"/>
            <a:ext cx="2527465" cy="988103"/>
            <a:chOff x="238442" y="-625278"/>
            <a:chExt cx="4060378" cy="1587390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7E8EA1D5-C210-4123-9710-1E5F72EF4BAF}"/>
                </a:ext>
              </a:extLst>
            </p:cNvPr>
            <p:cNvGrpSpPr/>
            <p:nvPr/>
          </p:nvGrpSpPr>
          <p:grpSpPr>
            <a:xfrm>
              <a:off x="238442" y="-118852"/>
              <a:ext cx="2110151" cy="1011481"/>
              <a:chOff x="238442" y="-118852"/>
              <a:chExt cx="2110151" cy="1011481"/>
            </a:xfrm>
          </p:grpSpPr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DDBDA1C3-5268-4E01-B692-F46B42C30ABC}"/>
                  </a:ext>
                </a:extLst>
              </p:cNvPr>
              <p:cNvGrpSpPr/>
              <p:nvPr/>
            </p:nvGrpSpPr>
            <p:grpSpPr>
              <a:xfrm>
                <a:off x="238442" y="-118852"/>
                <a:ext cx="2110151" cy="1011481"/>
                <a:chOff x="595487" y="1001494"/>
                <a:chExt cx="2531465" cy="1213434"/>
              </a:xfrm>
            </p:grpSpPr>
            <p:grpSp>
              <p:nvGrpSpPr>
                <p:cNvPr id="799" name="グループ化 798">
                  <a:extLst>
                    <a:ext uri="{FF2B5EF4-FFF2-40B4-BE49-F238E27FC236}">
                      <a16:creationId xmlns:a16="http://schemas.microsoft.com/office/drawing/2014/main" id="{7D14E1DB-77F6-4886-AAC0-6E743AAC8D6E}"/>
                    </a:ext>
                  </a:extLst>
                </p:cNvPr>
                <p:cNvGrpSpPr/>
                <p:nvPr/>
              </p:nvGrpSpPr>
              <p:grpSpPr>
                <a:xfrm>
                  <a:off x="595487" y="1324327"/>
                  <a:ext cx="2531465" cy="890601"/>
                  <a:chOff x="8087410" y="4400550"/>
                  <a:chExt cx="2661371" cy="936305"/>
                </a:xfrm>
              </p:grpSpPr>
              <p:sp>
                <p:nvSpPr>
                  <p:cNvPr id="809" name="台形 808">
                    <a:extLst>
                      <a:ext uri="{FF2B5EF4-FFF2-40B4-BE49-F238E27FC236}">
                        <a16:creationId xmlns:a16="http://schemas.microsoft.com/office/drawing/2014/main" id="{76482B04-6BCE-4D2F-8878-E02E1C7FA0AF}"/>
                      </a:ext>
                    </a:extLst>
                  </p:cNvPr>
                  <p:cNvSpPr/>
                  <p:nvPr/>
                </p:nvSpPr>
                <p:spPr>
                  <a:xfrm rot="6300000">
                    <a:off x="8225000" y="4751794"/>
                    <a:ext cx="155249" cy="430429"/>
                  </a:xfrm>
                  <a:prstGeom prst="trapezoid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grpSp>
                <p:nvGrpSpPr>
                  <p:cNvPr id="810" name="Group 297">
                    <a:extLst>
                      <a:ext uri="{FF2B5EF4-FFF2-40B4-BE49-F238E27FC236}">
                        <a16:creationId xmlns:a16="http://schemas.microsoft.com/office/drawing/2014/main" id="{35A15DAB-B38A-4AEE-818D-EF9C22D8F0E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8302625" y="4400550"/>
                    <a:ext cx="2446156" cy="936305"/>
                    <a:chOff x="262" y="709"/>
                    <a:chExt cx="998" cy="382"/>
                  </a:xfrm>
                </p:grpSpPr>
                <p:sp>
                  <p:nvSpPr>
                    <p:cNvPr id="811" name="Freeform 213">
                      <a:extLst>
                        <a:ext uri="{FF2B5EF4-FFF2-40B4-BE49-F238E27FC236}">
                          <a16:creationId xmlns:a16="http://schemas.microsoft.com/office/drawing/2014/main" id="{7F1915D6-55F0-4D97-B780-2712EDCF186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284" y="709"/>
                      <a:ext cx="955" cy="297"/>
                    </a:xfrm>
                    <a:custGeom>
                      <a:avLst/>
                      <a:gdLst>
                        <a:gd name="T0" fmla="*/ 0 w 2041"/>
                        <a:gd name="T1" fmla="*/ 635 h 635"/>
                        <a:gd name="T2" fmla="*/ 1951 w 2041"/>
                        <a:gd name="T3" fmla="*/ 635 h 635"/>
                        <a:gd name="T4" fmla="*/ 2041 w 2041"/>
                        <a:gd name="T5" fmla="*/ 273 h 635"/>
                        <a:gd name="T6" fmla="*/ 1860 w 2041"/>
                        <a:gd name="T7" fmla="*/ 136 h 635"/>
                        <a:gd name="T8" fmla="*/ 1905 w 2041"/>
                        <a:gd name="T9" fmla="*/ 46 h 635"/>
                        <a:gd name="T10" fmla="*/ 1315 w 2041"/>
                        <a:gd name="T11" fmla="*/ 0 h 635"/>
                        <a:gd name="T12" fmla="*/ 862 w 2041"/>
                        <a:gd name="T13" fmla="*/ 91 h 635"/>
                        <a:gd name="T14" fmla="*/ 454 w 2041"/>
                        <a:gd name="T15" fmla="*/ 318 h 635"/>
                        <a:gd name="T16" fmla="*/ 45 w 2041"/>
                        <a:gd name="T17" fmla="*/ 409 h 635"/>
                        <a:gd name="T18" fmla="*/ 0 w 2041"/>
                        <a:gd name="T19" fmla="*/ 454 h 635"/>
                        <a:gd name="T20" fmla="*/ 0 w 2041"/>
                        <a:gd name="T21" fmla="*/ 635 h 6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2041" h="635">
                          <a:moveTo>
                            <a:pt x="0" y="635"/>
                          </a:moveTo>
                          <a:lnTo>
                            <a:pt x="1951" y="635"/>
                          </a:lnTo>
                          <a:lnTo>
                            <a:pt x="2041" y="273"/>
                          </a:lnTo>
                          <a:lnTo>
                            <a:pt x="1860" y="136"/>
                          </a:lnTo>
                          <a:lnTo>
                            <a:pt x="1905" y="46"/>
                          </a:lnTo>
                          <a:lnTo>
                            <a:pt x="1315" y="0"/>
                          </a:lnTo>
                          <a:lnTo>
                            <a:pt x="862" y="91"/>
                          </a:lnTo>
                          <a:lnTo>
                            <a:pt x="454" y="318"/>
                          </a:lnTo>
                          <a:lnTo>
                            <a:pt x="45" y="409"/>
                          </a:lnTo>
                          <a:lnTo>
                            <a:pt x="0" y="454"/>
                          </a:lnTo>
                          <a:lnTo>
                            <a:pt x="0" y="635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12" name="Oval 214">
                      <a:extLst>
                        <a:ext uri="{FF2B5EF4-FFF2-40B4-BE49-F238E27FC236}">
                          <a16:creationId xmlns:a16="http://schemas.microsoft.com/office/drawing/2014/main" id="{93C008AB-E714-424B-B392-E7F130D0774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963" y="921"/>
                      <a:ext cx="170" cy="17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13" name="Oval 215">
                      <a:extLst>
                        <a:ext uri="{FF2B5EF4-FFF2-40B4-BE49-F238E27FC236}">
                          <a16:creationId xmlns:a16="http://schemas.microsoft.com/office/drawing/2014/main" id="{FD926FB7-A576-4D4D-91E4-A70B0FBE27F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984" y="942"/>
                      <a:ext cx="127" cy="127"/>
                    </a:xfrm>
                    <a:prstGeom prst="ellipse">
                      <a:avLst/>
                    </a:prstGeom>
                    <a:solidFill>
                      <a:srgbClr val="969696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14" name="Oval 216">
                      <a:extLst>
                        <a:ext uri="{FF2B5EF4-FFF2-40B4-BE49-F238E27FC236}">
                          <a16:creationId xmlns:a16="http://schemas.microsoft.com/office/drawing/2014/main" id="{876C72E5-8EF4-42F5-B321-7EC84E99E8E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47" y="921"/>
                      <a:ext cx="170" cy="17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15" name="Oval 217">
                      <a:extLst>
                        <a:ext uri="{FF2B5EF4-FFF2-40B4-BE49-F238E27FC236}">
                          <a16:creationId xmlns:a16="http://schemas.microsoft.com/office/drawing/2014/main" id="{59654572-50DF-4422-BA8E-D02161661D5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8" y="942"/>
                      <a:ext cx="128" cy="127"/>
                    </a:xfrm>
                    <a:prstGeom prst="ellipse">
                      <a:avLst/>
                    </a:prstGeom>
                    <a:solidFill>
                      <a:srgbClr val="969696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16" name="Freeform 218">
                      <a:extLst>
                        <a:ext uri="{FF2B5EF4-FFF2-40B4-BE49-F238E27FC236}">
                          <a16:creationId xmlns:a16="http://schemas.microsoft.com/office/drawing/2014/main" id="{BBC7534F-30F6-4C46-89AB-E8A47AD0EE9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262" y="921"/>
                      <a:ext cx="64" cy="85"/>
                    </a:xfrm>
                    <a:custGeom>
                      <a:avLst/>
                      <a:gdLst>
                        <a:gd name="T0" fmla="*/ 0 w 136"/>
                        <a:gd name="T1" fmla="*/ 181 h 181"/>
                        <a:gd name="T2" fmla="*/ 0 w 136"/>
                        <a:gd name="T3" fmla="*/ 0 h 181"/>
                        <a:gd name="T4" fmla="*/ 136 w 136"/>
                        <a:gd name="T5" fmla="*/ 0 h 181"/>
                        <a:gd name="T6" fmla="*/ 136 w 136"/>
                        <a:gd name="T7" fmla="*/ 136 h 181"/>
                        <a:gd name="T8" fmla="*/ 0 w 136"/>
                        <a:gd name="T9" fmla="*/ 181 h 18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6" h="181">
                          <a:moveTo>
                            <a:pt x="0" y="181"/>
                          </a:moveTo>
                          <a:lnTo>
                            <a:pt x="0" y="0"/>
                          </a:lnTo>
                          <a:lnTo>
                            <a:pt x="136" y="0"/>
                          </a:lnTo>
                          <a:lnTo>
                            <a:pt x="136" y="136"/>
                          </a:lnTo>
                          <a:lnTo>
                            <a:pt x="0" y="181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17" name="Freeform 219">
                      <a:extLst>
                        <a:ext uri="{FF2B5EF4-FFF2-40B4-BE49-F238E27FC236}">
                          <a16:creationId xmlns:a16="http://schemas.microsoft.com/office/drawing/2014/main" id="{4FAFA94B-687B-4AE4-A1EE-FC3641A9259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1154" y="942"/>
                      <a:ext cx="106" cy="64"/>
                    </a:xfrm>
                    <a:custGeom>
                      <a:avLst/>
                      <a:gdLst>
                        <a:gd name="T0" fmla="*/ 227 w 227"/>
                        <a:gd name="T1" fmla="*/ 136 h 136"/>
                        <a:gd name="T2" fmla="*/ 227 w 227"/>
                        <a:gd name="T3" fmla="*/ 0 h 136"/>
                        <a:gd name="T4" fmla="*/ 45 w 227"/>
                        <a:gd name="T5" fmla="*/ 0 h 136"/>
                        <a:gd name="T6" fmla="*/ 0 w 227"/>
                        <a:gd name="T7" fmla="*/ 46 h 136"/>
                        <a:gd name="T8" fmla="*/ 0 w 227"/>
                        <a:gd name="T9" fmla="*/ 91 h 136"/>
                        <a:gd name="T10" fmla="*/ 45 w 227"/>
                        <a:gd name="T11" fmla="*/ 136 h 136"/>
                        <a:gd name="T12" fmla="*/ 227 w 227"/>
                        <a:gd name="T13" fmla="*/ 136 h 1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7" h="136">
                          <a:moveTo>
                            <a:pt x="227" y="136"/>
                          </a:moveTo>
                          <a:lnTo>
                            <a:pt x="227" y="0"/>
                          </a:lnTo>
                          <a:lnTo>
                            <a:pt x="45" y="0"/>
                          </a:lnTo>
                          <a:lnTo>
                            <a:pt x="0" y="46"/>
                          </a:lnTo>
                          <a:lnTo>
                            <a:pt x="0" y="91"/>
                          </a:lnTo>
                          <a:lnTo>
                            <a:pt x="45" y="136"/>
                          </a:lnTo>
                          <a:lnTo>
                            <a:pt x="227" y="136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18" name="Rectangle 220">
                      <a:extLst>
                        <a:ext uri="{FF2B5EF4-FFF2-40B4-BE49-F238E27FC236}">
                          <a16:creationId xmlns:a16="http://schemas.microsoft.com/office/drawing/2014/main" id="{D6D02BAE-805F-469D-B2E5-236A7D71C8C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984" y="878"/>
                      <a:ext cx="42" cy="22"/>
                    </a:xfrm>
                    <a:prstGeom prst="rect">
                      <a:avLst/>
                    </a:prstGeom>
                    <a:solidFill>
                      <a:srgbClr val="FF9900"/>
                    </a:solidFill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19" name="Freeform 221">
                      <a:extLst>
                        <a:ext uri="{FF2B5EF4-FFF2-40B4-BE49-F238E27FC236}">
                          <a16:creationId xmlns:a16="http://schemas.microsoft.com/office/drawing/2014/main" id="{3AD19CCA-2FFD-49ED-B2B8-A0AEF188E11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1133" y="878"/>
                      <a:ext cx="106" cy="43"/>
                    </a:xfrm>
                    <a:custGeom>
                      <a:avLst/>
                      <a:gdLst>
                        <a:gd name="T0" fmla="*/ 0 w 227"/>
                        <a:gd name="T1" fmla="*/ 91 h 91"/>
                        <a:gd name="T2" fmla="*/ 182 w 227"/>
                        <a:gd name="T3" fmla="*/ 91 h 91"/>
                        <a:gd name="T4" fmla="*/ 227 w 227"/>
                        <a:gd name="T5" fmla="*/ 0 h 91"/>
                        <a:gd name="T6" fmla="*/ 46 w 227"/>
                        <a:gd name="T7" fmla="*/ 46 h 91"/>
                        <a:gd name="T8" fmla="*/ 0 w 227"/>
                        <a:gd name="T9" fmla="*/ 91 h 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27" h="91">
                          <a:moveTo>
                            <a:pt x="0" y="91"/>
                          </a:moveTo>
                          <a:lnTo>
                            <a:pt x="182" y="91"/>
                          </a:lnTo>
                          <a:lnTo>
                            <a:pt x="227" y="0"/>
                          </a:lnTo>
                          <a:lnTo>
                            <a:pt x="46" y="46"/>
                          </a:lnTo>
                          <a:lnTo>
                            <a:pt x="0" y="9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20" name="Freeform 222">
                      <a:extLst>
                        <a:ext uri="{FF2B5EF4-FFF2-40B4-BE49-F238E27FC236}">
                          <a16:creationId xmlns:a16="http://schemas.microsoft.com/office/drawing/2014/main" id="{6E33A9F2-A01C-40C3-847F-60F01BAB0E2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835" y="751"/>
                      <a:ext cx="191" cy="106"/>
                    </a:xfrm>
                    <a:custGeom>
                      <a:avLst/>
                      <a:gdLst>
                        <a:gd name="T0" fmla="*/ 408 w 408"/>
                        <a:gd name="T1" fmla="*/ 0 h 227"/>
                        <a:gd name="T2" fmla="*/ 0 w 408"/>
                        <a:gd name="T3" fmla="*/ 227 h 227"/>
                        <a:gd name="T4" fmla="*/ 91 w 408"/>
                        <a:gd name="T5" fmla="*/ 227 h 227"/>
                        <a:gd name="T6" fmla="*/ 408 w 408"/>
                        <a:gd name="T7" fmla="*/ 0 h 2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08" h="227">
                          <a:moveTo>
                            <a:pt x="408" y="0"/>
                          </a:moveTo>
                          <a:lnTo>
                            <a:pt x="0" y="227"/>
                          </a:lnTo>
                          <a:lnTo>
                            <a:pt x="91" y="227"/>
                          </a:lnTo>
                          <a:lnTo>
                            <a:pt x="408" y="0"/>
                          </a:lnTo>
                          <a:close/>
                        </a:path>
                      </a:pathLst>
                    </a:custGeom>
                    <a:solidFill>
                      <a:srgbClr val="CCFFFF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21" name="Freeform 223">
                      <a:extLst>
                        <a:ext uri="{FF2B5EF4-FFF2-40B4-BE49-F238E27FC236}">
                          <a16:creationId xmlns:a16="http://schemas.microsoft.com/office/drawing/2014/main" id="{5BC02CAD-3491-4F73-A2BE-C409FA49444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644" y="730"/>
                      <a:ext cx="298" cy="127"/>
                    </a:xfrm>
                    <a:custGeom>
                      <a:avLst/>
                      <a:gdLst>
                        <a:gd name="T0" fmla="*/ 0 w 636"/>
                        <a:gd name="T1" fmla="*/ 272 h 272"/>
                        <a:gd name="T2" fmla="*/ 363 w 636"/>
                        <a:gd name="T3" fmla="*/ 45 h 272"/>
                        <a:gd name="T4" fmla="*/ 636 w 636"/>
                        <a:gd name="T5" fmla="*/ 0 h 272"/>
                        <a:gd name="T6" fmla="*/ 590 w 636"/>
                        <a:gd name="T7" fmla="*/ 272 h 272"/>
                        <a:gd name="T8" fmla="*/ 46 w 636"/>
                        <a:gd name="T9" fmla="*/ 272 h 272"/>
                        <a:gd name="T10" fmla="*/ 0 w 636"/>
                        <a:gd name="T11" fmla="*/ 272 h 2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636" h="272">
                          <a:moveTo>
                            <a:pt x="0" y="272"/>
                          </a:moveTo>
                          <a:lnTo>
                            <a:pt x="363" y="45"/>
                          </a:lnTo>
                          <a:lnTo>
                            <a:pt x="636" y="0"/>
                          </a:lnTo>
                          <a:lnTo>
                            <a:pt x="590" y="272"/>
                          </a:lnTo>
                          <a:lnTo>
                            <a:pt x="46" y="272"/>
                          </a:lnTo>
                          <a:lnTo>
                            <a:pt x="0" y="272"/>
                          </a:lnTo>
                          <a:close/>
                        </a:path>
                      </a:pathLst>
                    </a:custGeom>
                    <a:solidFill>
                      <a:srgbClr val="CCFFFF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22" name="Freeform 224">
                      <a:extLst>
                        <a:ext uri="{FF2B5EF4-FFF2-40B4-BE49-F238E27FC236}">
                          <a16:creationId xmlns:a16="http://schemas.microsoft.com/office/drawing/2014/main" id="{475472AF-37AA-4AD6-B569-37B3263473B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389" y="730"/>
                      <a:ext cx="255" cy="127"/>
                    </a:xfrm>
                    <a:custGeom>
                      <a:avLst/>
                      <a:gdLst>
                        <a:gd name="T0" fmla="*/ 0 w 544"/>
                        <a:gd name="T1" fmla="*/ 272 h 272"/>
                        <a:gd name="T2" fmla="*/ 45 w 544"/>
                        <a:gd name="T3" fmla="*/ 0 h 272"/>
                        <a:gd name="T4" fmla="*/ 498 w 544"/>
                        <a:gd name="T5" fmla="*/ 45 h 272"/>
                        <a:gd name="T6" fmla="*/ 544 w 544"/>
                        <a:gd name="T7" fmla="*/ 227 h 272"/>
                        <a:gd name="T8" fmla="*/ 0 w 544"/>
                        <a:gd name="T9" fmla="*/ 272 h 2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44" h="272">
                          <a:moveTo>
                            <a:pt x="0" y="272"/>
                          </a:moveTo>
                          <a:lnTo>
                            <a:pt x="45" y="0"/>
                          </a:lnTo>
                          <a:lnTo>
                            <a:pt x="498" y="45"/>
                          </a:lnTo>
                          <a:lnTo>
                            <a:pt x="544" y="227"/>
                          </a:lnTo>
                          <a:lnTo>
                            <a:pt x="0" y="272"/>
                          </a:lnTo>
                          <a:close/>
                        </a:path>
                      </a:pathLst>
                    </a:custGeom>
                    <a:solidFill>
                      <a:srgbClr val="CCFFFF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23" name="Freeform 227">
                      <a:extLst>
                        <a:ext uri="{FF2B5EF4-FFF2-40B4-BE49-F238E27FC236}">
                          <a16:creationId xmlns:a16="http://schemas.microsoft.com/office/drawing/2014/main" id="{E1E16BD5-809D-4245-9F17-8D45EB3B393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283" y="857"/>
                      <a:ext cx="43" cy="64"/>
                    </a:xfrm>
                    <a:custGeom>
                      <a:avLst/>
                      <a:gdLst>
                        <a:gd name="T0" fmla="*/ 0 w 91"/>
                        <a:gd name="T1" fmla="*/ 136 h 136"/>
                        <a:gd name="T2" fmla="*/ 45 w 91"/>
                        <a:gd name="T3" fmla="*/ 0 h 136"/>
                        <a:gd name="T4" fmla="*/ 91 w 91"/>
                        <a:gd name="T5" fmla="*/ 0 h 136"/>
                        <a:gd name="T6" fmla="*/ 91 w 91"/>
                        <a:gd name="T7" fmla="*/ 136 h 136"/>
                        <a:gd name="T8" fmla="*/ 0 w 91"/>
                        <a:gd name="T9" fmla="*/ 136 h 1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91" h="136">
                          <a:moveTo>
                            <a:pt x="0" y="136"/>
                          </a:moveTo>
                          <a:lnTo>
                            <a:pt x="45" y="0"/>
                          </a:lnTo>
                          <a:lnTo>
                            <a:pt x="91" y="0"/>
                          </a:lnTo>
                          <a:lnTo>
                            <a:pt x="91" y="136"/>
                          </a:lnTo>
                          <a:lnTo>
                            <a:pt x="0" y="136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824" name="AutoShape 228">
                      <a:extLst>
                        <a:ext uri="{FF2B5EF4-FFF2-40B4-BE49-F238E27FC236}">
                          <a16:creationId xmlns:a16="http://schemas.microsoft.com/office/drawing/2014/main" id="{498F37CD-9791-47A0-8CD2-5296E584D63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899" y="815"/>
                      <a:ext cx="43" cy="42"/>
                    </a:xfrm>
                    <a:prstGeom prst="roundRect">
                      <a:avLst>
                        <a:gd name="adj" fmla="val 23333"/>
                      </a:avLst>
                    </a:prstGeom>
                    <a:solidFill>
                      <a:srgbClr val="000000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00" name="グループ化 799">
                  <a:extLst>
                    <a:ext uri="{FF2B5EF4-FFF2-40B4-BE49-F238E27FC236}">
                      <a16:creationId xmlns:a16="http://schemas.microsoft.com/office/drawing/2014/main" id="{62F30437-F317-4D0D-8BA2-9B85C3FEDA94}"/>
                    </a:ext>
                  </a:extLst>
                </p:cNvPr>
                <p:cNvGrpSpPr/>
                <p:nvPr/>
              </p:nvGrpSpPr>
              <p:grpSpPr>
                <a:xfrm>
                  <a:off x="1784648" y="1001494"/>
                  <a:ext cx="431241" cy="666523"/>
                  <a:chOff x="7390358" y="1813137"/>
                  <a:chExt cx="492081" cy="760557"/>
                </a:xfrm>
                <a:solidFill>
                  <a:schemeClr val="tx1"/>
                </a:solidFill>
              </p:grpSpPr>
              <p:sp>
                <p:nvSpPr>
                  <p:cNvPr id="801" name="星 24 338">
                    <a:extLst>
                      <a:ext uri="{FF2B5EF4-FFF2-40B4-BE49-F238E27FC236}">
                        <a16:creationId xmlns:a16="http://schemas.microsoft.com/office/drawing/2014/main" id="{AC7BF84D-9EE2-4BD9-8E40-0A6F46412E69}"/>
                      </a:ext>
                    </a:extLst>
                  </p:cNvPr>
                  <p:cNvSpPr/>
                  <p:nvPr/>
                </p:nvSpPr>
                <p:spPr>
                  <a:xfrm>
                    <a:off x="7397184" y="1813137"/>
                    <a:ext cx="473078" cy="460390"/>
                  </a:xfrm>
                  <a:prstGeom prst="star24">
                    <a:avLst>
                      <a:gd name="adj" fmla="val 4676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2" name="円/楕円 339">
                    <a:extLst>
                      <a:ext uri="{FF2B5EF4-FFF2-40B4-BE49-F238E27FC236}">
                        <a16:creationId xmlns:a16="http://schemas.microsoft.com/office/drawing/2014/main" id="{31291CF6-3E8D-46EB-A39C-4F3C84B40BA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785432" y="2069149"/>
                    <a:ext cx="97007" cy="15081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3" name="円/楕円 340">
                    <a:extLst>
                      <a:ext uri="{FF2B5EF4-FFF2-40B4-BE49-F238E27FC236}">
                        <a16:creationId xmlns:a16="http://schemas.microsoft.com/office/drawing/2014/main" id="{7B168A2A-C2C4-466F-ABA9-4FC4BD64974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390358" y="2069149"/>
                    <a:ext cx="97007" cy="15081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4" name="台形 803">
                    <a:extLst>
                      <a:ext uri="{FF2B5EF4-FFF2-40B4-BE49-F238E27FC236}">
                        <a16:creationId xmlns:a16="http://schemas.microsoft.com/office/drawing/2014/main" id="{5EDB8396-98D5-4630-858A-8B6BD251E9F2}"/>
                      </a:ext>
                    </a:extLst>
                  </p:cNvPr>
                  <p:cNvSpPr/>
                  <p:nvPr/>
                </p:nvSpPr>
                <p:spPr>
                  <a:xfrm>
                    <a:off x="7563874" y="2272348"/>
                    <a:ext cx="139700" cy="152400"/>
                  </a:xfrm>
                  <a:prstGeom prst="trapezoid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5" name="円/楕円 342">
                    <a:extLst>
                      <a:ext uri="{FF2B5EF4-FFF2-40B4-BE49-F238E27FC236}">
                        <a16:creationId xmlns:a16="http://schemas.microsoft.com/office/drawing/2014/main" id="{E78358AF-0971-48FB-816B-D64220990C20}"/>
                      </a:ext>
                    </a:extLst>
                  </p:cNvPr>
                  <p:cNvSpPr/>
                  <p:nvPr/>
                </p:nvSpPr>
                <p:spPr>
                  <a:xfrm>
                    <a:off x="7441637" y="1877060"/>
                    <a:ext cx="384175" cy="471488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片側の 2 つの角を丸めた四角形 343">
                    <a:extLst>
                      <a:ext uri="{FF2B5EF4-FFF2-40B4-BE49-F238E27FC236}">
                        <a16:creationId xmlns:a16="http://schemas.microsoft.com/office/drawing/2014/main" id="{FC872F68-6527-4305-8E89-034B119E8FAE}"/>
                      </a:ext>
                    </a:extLst>
                  </p:cNvPr>
                  <p:cNvSpPr/>
                  <p:nvPr/>
                </p:nvSpPr>
                <p:spPr>
                  <a:xfrm>
                    <a:off x="7470971" y="2400933"/>
                    <a:ext cx="325505" cy="172761"/>
                  </a:xfrm>
                  <a:prstGeom prst="round2SameRect">
                    <a:avLst>
                      <a:gd name="adj1" fmla="val 23670"/>
                      <a:gd name="adj2" fmla="val 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7" name="フリーフォーム 344">
                    <a:extLst>
                      <a:ext uri="{FF2B5EF4-FFF2-40B4-BE49-F238E27FC236}">
                        <a16:creationId xmlns:a16="http://schemas.microsoft.com/office/drawing/2014/main" id="{9EF5CB04-CCFC-42AC-8B1B-685FDFD7B50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519041" y="2055965"/>
                    <a:ext cx="134272" cy="60327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フリーフォーム 345">
                    <a:extLst>
                      <a:ext uri="{FF2B5EF4-FFF2-40B4-BE49-F238E27FC236}">
                        <a16:creationId xmlns:a16="http://schemas.microsoft.com/office/drawing/2014/main" id="{85A32FAF-CBCC-4388-8117-16190E51AF0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725877" y="2055965"/>
                    <a:ext cx="134272" cy="60327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25" name="二等辺三角形 16">
                <a:extLst>
                  <a:ext uri="{FF2B5EF4-FFF2-40B4-BE49-F238E27FC236}">
                    <a16:creationId xmlns:a16="http://schemas.microsoft.com/office/drawing/2014/main" id="{006795B8-0FAB-4820-8A57-E6A52EC2D0FA}"/>
                  </a:ext>
                </a:extLst>
              </p:cNvPr>
              <p:cNvSpPr/>
              <p:nvPr/>
            </p:nvSpPr>
            <p:spPr bwMode="auto">
              <a:xfrm>
                <a:off x="1389545" y="114548"/>
                <a:ext cx="113666" cy="103373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7A10A91C-0B01-436F-A001-0EDAE5D711AA}"/>
                  </a:ext>
                </a:extLst>
              </p:cNvPr>
              <p:cNvSpPr/>
              <p:nvPr/>
            </p:nvSpPr>
            <p:spPr bwMode="auto">
              <a:xfrm flipH="1">
                <a:off x="1440565" y="341524"/>
                <a:ext cx="164170" cy="95254"/>
              </a:xfrm>
              <a:custGeom>
                <a:avLst/>
                <a:gdLst>
                  <a:gd name="connsiteX0" fmla="*/ 90736 w 164170"/>
                  <a:gd name="connsiteY0" fmla="*/ 1469 h 95254"/>
                  <a:gd name="connsiteX1" fmla="*/ 162258 w 164170"/>
                  <a:gd name="connsiteY1" fmla="*/ 74460 h 95254"/>
                  <a:gd name="connsiteX2" fmla="*/ 164170 w 164170"/>
                  <a:gd name="connsiteY2" fmla="*/ 95254 h 95254"/>
                  <a:gd name="connsiteX3" fmla="*/ 133011 w 164170"/>
                  <a:gd name="connsiteY3" fmla="*/ 95254 h 95254"/>
                  <a:gd name="connsiteX4" fmla="*/ 133702 w 164170"/>
                  <a:gd name="connsiteY4" fmla="*/ 82111 h 95254"/>
                  <a:gd name="connsiteX5" fmla="*/ 65524 w 164170"/>
                  <a:gd name="connsiteY5" fmla="*/ 30971 h 95254"/>
                  <a:gd name="connsiteX6" fmla="*/ 34667 w 164170"/>
                  <a:gd name="connsiteY6" fmla="*/ 59569 h 95254"/>
                  <a:gd name="connsiteX7" fmla="*/ 32791 w 164170"/>
                  <a:gd name="connsiteY7" fmla="*/ 95254 h 95254"/>
                  <a:gd name="connsiteX8" fmla="*/ 1494 w 164170"/>
                  <a:gd name="connsiteY8" fmla="*/ 95254 h 95254"/>
                  <a:gd name="connsiteX9" fmla="*/ 0 w 164170"/>
                  <a:gd name="connsiteY9" fmla="*/ 79006 h 95254"/>
                  <a:gd name="connsiteX10" fmla="*/ 57872 w 164170"/>
                  <a:gd name="connsiteY10" fmla="*/ 2415 h 95254"/>
                  <a:gd name="connsiteX11" fmla="*/ 90736 w 164170"/>
                  <a:gd name="connsiteY11" fmla="*/ 1469 h 9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4170" h="95254">
                    <a:moveTo>
                      <a:pt x="90736" y="1469"/>
                    </a:moveTo>
                    <a:cubicBezTo>
                      <a:pt x="123023" y="8000"/>
                      <a:pt x="151901" y="35807"/>
                      <a:pt x="162258" y="74460"/>
                    </a:cubicBezTo>
                    <a:lnTo>
                      <a:pt x="164170" y="95254"/>
                    </a:lnTo>
                    <a:lnTo>
                      <a:pt x="133011" y="95254"/>
                    </a:lnTo>
                    <a:lnTo>
                      <a:pt x="133702" y="82111"/>
                    </a:lnTo>
                    <a:cubicBezTo>
                      <a:pt x="124119" y="46346"/>
                      <a:pt x="93595" y="23449"/>
                      <a:pt x="65524" y="30971"/>
                    </a:cubicBezTo>
                    <a:cubicBezTo>
                      <a:pt x="51489" y="34732"/>
                      <a:pt x="40724" y="45385"/>
                      <a:pt x="34667" y="59569"/>
                    </a:cubicBezTo>
                    <a:lnTo>
                      <a:pt x="32791" y="95254"/>
                    </a:lnTo>
                    <a:lnTo>
                      <a:pt x="1494" y="95254"/>
                    </a:lnTo>
                    <a:lnTo>
                      <a:pt x="0" y="79006"/>
                    </a:lnTo>
                    <a:cubicBezTo>
                      <a:pt x="3077" y="42285"/>
                      <a:pt x="24991" y="11226"/>
                      <a:pt x="57872" y="2415"/>
                    </a:cubicBezTo>
                    <a:cubicBezTo>
                      <a:pt x="68833" y="-522"/>
                      <a:pt x="79974" y="-708"/>
                      <a:pt x="90736" y="146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DA0ECD48-F91A-4D6A-8A6A-344B32DA38A3}"/>
                </a:ext>
              </a:extLst>
            </p:cNvPr>
            <p:cNvGrpSpPr/>
            <p:nvPr/>
          </p:nvGrpSpPr>
          <p:grpSpPr>
            <a:xfrm>
              <a:off x="2622011" y="-58321"/>
              <a:ext cx="1676809" cy="1020433"/>
              <a:chOff x="5778831" y="178561"/>
              <a:chExt cx="1676809" cy="1020433"/>
            </a:xfrm>
          </p:grpSpPr>
          <p:grpSp>
            <p:nvGrpSpPr>
              <p:cNvPr id="830" name="グループ化 829">
                <a:extLst>
                  <a:ext uri="{FF2B5EF4-FFF2-40B4-BE49-F238E27FC236}">
                    <a16:creationId xmlns:a16="http://schemas.microsoft.com/office/drawing/2014/main" id="{3751C661-8B2A-495A-8079-C62F524BEAC5}"/>
                  </a:ext>
                </a:extLst>
              </p:cNvPr>
              <p:cNvGrpSpPr/>
              <p:nvPr/>
            </p:nvGrpSpPr>
            <p:grpSpPr>
              <a:xfrm flipH="1">
                <a:off x="5778831" y="321563"/>
                <a:ext cx="1676809" cy="877431"/>
                <a:chOff x="7686605" y="1423501"/>
                <a:chExt cx="1622403" cy="848962"/>
              </a:xfrm>
            </p:grpSpPr>
            <p:sp>
              <p:nvSpPr>
                <p:cNvPr id="843" name="台形 842">
                  <a:extLst>
                    <a:ext uri="{FF2B5EF4-FFF2-40B4-BE49-F238E27FC236}">
                      <a16:creationId xmlns:a16="http://schemas.microsoft.com/office/drawing/2014/main" id="{A8915EFA-8CA5-480A-AFC7-FE928E43EDCA}"/>
                    </a:ext>
                  </a:extLst>
                </p:cNvPr>
                <p:cNvSpPr/>
                <p:nvPr/>
              </p:nvSpPr>
              <p:spPr>
                <a:xfrm flipH="1">
                  <a:off x="8067674" y="1442829"/>
                  <a:ext cx="1002029" cy="323106"/>
                </a:xfrm>
                <a:prstGeom prst="trapezoid">
                  <a:avLst>
                    <a:gd name="adj" fmla="val 32740"/>
                  </a:avLst>
                </a:prstGeom>
                <a:solidFill>
                  <a:srgbClr val="99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フリーフォーム 464">
                  <a:extLst>
                    <a:ext uri="{FF2B5EF4-FFF2-40B4-BE49-F238E27FC236}">
                      <a16:creationId xmlns:a16="http://schemas.microsoft.com/office/drawing/2014/main" id="{3A8C3F21-1E32-4A88-B748-F692FD9F6B19}"/>
                    </a:ext>
                  </a:extLst>
                </p:cNvPr>
                <p:cNvSpPr/>
                <p:nvPr/>
              </p:nvSpPr>
              <p:spPr bwMode="auto">
                <a:xfrm flipH="1">
                  <a:off x="7731186" y="1423501"/>
                  <a:ext cx="1538594" cy="657424"/>
                </a:xfrm>
                <a:custGeom>
                  <a:avLst/>
                  <a:gdLst>
                    <a:gd name="connsiteX0" fmla="*/ 1025016 w 1538594"/>
                    <a:gd name="connsiteY0" fmla="*/ 31662 h 657424"/>
                    <a:gd name="connsiteX1" fmla="*/ 1065766 w 1538594"/>
                    <a:gd name="connsiteY1" fmla="*/ 328704 h 657424"/>
                    <a:gd name="connsiteX2" fmla="*/ 695317 w 1538594"/>
                    <a:gd name="connsiteY2" fmla="*/ 328704 h 657424"/>
                    <a:gd name="connsiteX3" fmla="*/ 687416 w 1538594"/>
                    <a:gd name="connsiteY3" fmla="*/ 31663 h 657424"/>
                    <a:gd name="connsiteX4" fmla="*/ 636446 w 1538594"/>
                    <a:gd name="connsiteY4" fmla="*/ 31663 h 657424"/>
                    <a:gd name="connsiteX5" fmla="*/ 628545 w 1538594"/>
                    <a:gd name="connsiteY5" fmla="*/ 328704 h 657424"/>
                    <a:gd name="connsiteX6" fmla="*/ 213743 w 1538594"/>
                    <a:gd name="connsiteY6" fmla="*/ 328704 h 657424"/>
                    <a:gd name="connsiteX7" fmla="*/ 310995 w 1538594"/>
                    <a:gd name="connsiteY7" fmla="*/ 31662 h 657424"/>
                    <a:gd name="connsiteX8" fmla="*/ 1089918 w 1538594"/>
                    <a:gd name="connsiteY8" fmla="*/ 0 h 657424"/>
                    <a:gd name="connsiteX9" fmla="*/ 252982 w 1538594"/>
                    <a:gd name="connsiteY9" fmla="*/ 0 h 657424"/>
                    <a:gd name="connsiteX10" fmla="*/ 146483 w 1538594"/>
                    <a:gd name="connsiteY10" fmla="*/ 325288 h 657424"/>
                    <a:gd name="connsiteX11" fmla="*/ 61173 w 1538594"/>
                    <a:gd name="connsiteY11" fmla="*/ 325288 h 657424"/>
                    <a:gd name="connsiteX12" fmla="*/ 0 w 1538594"/>
                    <a:gd name="connsiteY12" fmla="*/ 386461 h 657424"/>
                    <a:gd name="connsiteX13" fmla="*/ 0 w 1538594"/>
                    <a:gd name="connsiteY13" fmla="*/ 596251 h 657424"/>
                    <a:gd name="connsiteX14" fmla="*/ 61173 w 1538594"/>
                    <a:gd name="connsiteY14" fmla="*/ 657424 h 657424"/>
                    <a:gd name="connsiteX15" fmla="*/ 1477421 w 1538594"/>
                    <a:gd name="connsiteY15" fmla="*/ 657424 h 657424"/>
                    <a:gd name="connsiteX16" fmla="*/ 1538594 w 1538594"/>
                    <a:gd name="connsiteY16" fmla="*/ 596251 h 657424"/>
                    <a:gd name="connsiteX17" fmla="*/ 1538594 w 1538594"/>
                    <a:gd name="connsiteY17" fmla="*/ 386461 h 657424"/>
                    <a:gd name="connsiteX18" fmla="*/ 1477421 w 1538594"/>
                    <a:gd name="connsiteY18" fmla="*/ 325288 h 657424"/>
                    <a:gd name="connsiteX19" fmla="*/ 1198081 w 1538594"/>
                    <a:gd name="connsiteY19" fmla="*/ 325288 h 657424"/>
                    <a:gd name="connsiteX20" fmla="*/ 1199199 w 1538594"/>
                    <a:gd name="connsiteY20" fmla="*/ 328704 h 657424"/>
                    <a:gd name="connsiteX21" fmla="*/ 1101269 w 1538594"/>
                    <a:gd name="connsiteY21" fmla="*/ 328704 h 657424"/>
                    <a:gd name="connsiteX22" fmla="*/ 1060519 w 1538594"/>
                    <a:gd name="connsiteY22" fmla="*/ 31662 h 657424"/>
                    <a:gd name="connsiteX23" fmla="*/ 1100284 w 1538594"/>
                    <a:gd name="connsiteY23" fmla="*/ 31662 h 657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538594" h="657424">
                      <a:moveTo>
                        <a:pt x="1025016" y="31662"/>
                      </a:moveTo>
                      <a:lnTo>
                        <a:pt x="1065766" y="328704"/>
                      </a:lnTo>
                      <a:lnTo>
                        <a:pt x="695317" y="328704"/>
                      </a:lnTo>
                      <a:lnTo>
                        <a:pt x="687416" y="31663"/>
                      </a:lnTo>
                      <a:lnTo>
                        <a:pt x="636446" y="31663"/>
                      </a:lnTo>
                      <a:lnTo>
                        <a:pt x="628545" y="328704"/>
                      </a:lnTo>
                      <a:lnTo>
                        <a:pt x="213743" y="328704"/>
                      </a:lnTo>
                      <a:lnTo>
                        <a:pt x="310995" y="31662"/>
                      </a:lnTo>
                      <a:close/>
                      <a:moveTo>
                        <a:pt x="1089918" y="0"/>
                      </a:moveTo>
                      <a:lnTo>
                        <a:pt x="252982" y="0"/>
                      </a:lnTo>
                      <a:lnTo>
                        <a:pt x="146483" y="325288"/>
                      </a:lnTo>
                      <a:lnTo>
                        <a:pt x="61173" y="325288"/>
                      </a:lnTo>
                      <a:cubicBezTo>
                        <a:pt x="27388" y="325288"/>
                        <a:pt x="0" y="352676"/>
                        <a:pt x="0" y="386461"/>
                      </a:cubicBezTo>
                      <a:lnTo>
                        <a:pt x="0" y="596251"/>
                      </a:lnTo>
                      <a:cubicBezTo>
                        <a:pt x="0" y="630036"/>
                        <a:pt x="27388" y="657424"/>
                        <a:pt x="61173" y="657424"/>
                      </a:cubicBezTo>
                      <a:lnTo>
                        <a:pt x="1477421" y="657424"/>
                      </a:lnTo>
                      <a:cubicBezTo>
                        <a:pt x="1511206" y="657424"/>
                        <a:pt x="1538594" y="630036"/>
                        <a:pt x="1538594" y="596251"/>
                      </a:cubicBezTo>
                      <a:lnTo>
                        <a:pt x="1538594" y="386461"/>
                      </a:lnTo>
                      <a:cubicBezTo>
                        <a:pt x="1538594" y="352676"/>
                        <a:pt x="1511206" y="325288"/>
                        <a:pt x="1477421" y="325288"/>
                      </a:cubicBezTo>
                      <a:lnTo>
                        <a:pt x="1198081" y="325288"/>
                      </a:lnTo>
                      <a:lnTo>
                        <a:pt x="1199199" y="328704"/>
                      </a:lnTo>
                      <a:lnTo>
                        <a:pt x="1101269" y="328704"/>
                      </a:lnTo>
                      <a:lnTo>
                        <a:pt x="1060519" y="31662"/>
                      </a:lnTo>
                      <a:lnTo>
                        <a:pt x="1100284" y="3166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845" name="グループ化 844">
                  <a:extLst>
                    <a:ext uri="{FF2B5EF4-FFF2-40B4-BE49-F238E27FC236}">
                      <a16:creationId xmlns:a16="http://schemas.microsoft.com/office/drawing/2014/main" id="{0CF4256C-D2B8-47B3-805F-A48C034A1C42}"/>
                    </a:ext>
                  </a:extLst>
                </p:cNvPr>
                <p:cNvGrpSpPr/>
                <p:nvPr/>
              </p:nvGrpSpPr>
              <p:grpSpPr>
                <a:xfrm>
                  <a:off x="7759248" y="1817388"/>
                  <a:ext cx="1509818" cy="455075"/>
                  <a:chOff x="480136" y="1954000"/>
                  <a:chExt cx="1509818" cy="455075"/>
                </a:xfrm>
              </p:grpSpPr>
              <p:grpSp>
                <p:nvGrpSpPr>
                  <p:cNvPr id="851" name="グループ化 850">
                    <a:extLst>
                      <a:ext uri="{FF2B5EF4-FFF2-40B4-BE49-F238E27FC236}">
                        <a16:creationId xmlns:a16="http://schemas.microsoft.com/office/drawing/2014/main" id="{71D8C109-CF70-4792-BD6F-AC700446D490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80136" y="1954000"/>
                    <a:ext cx="1509818" cy="183768"/>
                    <a:chOff x="447435" y="1954000"/>
                    <a:chExt cx="1509818" cy="183768"/>
                  </a:xfrm>
                </p:grpSpPr>
                <p:sp>
                  <p:nvSpPr>
                    <p:cNvPr id="854" name="円/楕円 165">
                      <a:extLst>
                        <a:ext uri="{FF2B5EF4-FFF2-40B4-BE49-F238E27FC236}">
                          <a16:creationId xmlns:a16="http://schemas.microsoft.com/office/drawing/2014/main" id="{287FAFE9-72DD-4815-9C52-6CBB024229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16602" y="1960895"/>
                      <a:ext cx="40651" cy="128943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5" name="角丸四角形 476">
                      <a:extLst>
                        <a:ext uri="{FF2B5EF4-FFF2-40B4-BE49-F238E27FC236}">
                          <a16:creationId xmlns:a16="http://schemas.microsoft.com/office/drawing/2014/main" id="{157F6F5E-A9ED-4290-8B1B-707F333543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52360" y="1954000"/>
                      <a:ext cx="66675" cy="45719"/>
                    </a:xfrm>
                    <a:prstGeom prst="roundRect">
                      <a:avLst/>
                    </a:prstGeom>
                    <a:solidFill>
                      <a:srgbClr val="FFC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56" name="角丸四角形 477">
                      <a:extLst>
                        <a:ext uri="{FF2B5EF4-FFF2-40B4-BE49-F238E27FC236}">
                          <a16:creationId xmlns:a16="http://schemas.microsoft.com/office/drawing/2014/main" id="{536F01C8-3316-458D-B7BF-89B3BA1403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70250" y="1954000"/>
                      <a:ext cx="96890" cy="45719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57" name="角丸四角形 478">
                      <a:extLst>
                        <a:ext uri="{FF2B5EF4-FFF2-40B4-BE49-F238E27FC236}">
                          <a16:creationId xmlns:a16="http://schemas.microsoft.com/office/drawing/2014/main" id="{ADA754A2-DA91-4204-95B0-741E3DBCD4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7435" y="1985808"/>
                      <a:ext cx="70516" cy="59950"/>
                    </a:xfrm>
                    <a:prstGeom prst="roundRect">
                      <a:avLst/>
                    </a:prstGeom>
                    <a:solidFill>
                      <a:srgbClr val="FFC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858" name="角丸四角形 479">
                      <a:extLst>
                        <a:ext uri="{FF2B5EF4-FFF2-40B4-BE49-F238E27FC236}">
                          <a16:creationId xmlns:a16="http://schemas.microsoft.com/office/drawing/2014/main" id="{BD731A85-EC88-4C0C-BFC7-227D723519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7435" y="2042958"/>
                      <a:ext cx="70516" cy="94810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sp>
                <p:nvSpPr>
                  <p:cNvPr id="852" name="パイ 158">
                    <a:extLst>
                      <a:ext uri="{FF2B5EF4-FFF2-40B4-BE49-F238E27FC236}">
                        <a16:creationId xmlns:a16="http://schemas.microsoft.com/office/drawing/2014/main" id="{B9C6A59A-5334-4647-9079-42B9435CE0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812" y="2053164"/>
                    <a:ext cx="355911" cy="355911"/>
                  </a:xfrm>
                  <a:prstGeom prst="pie">
                    <a:avLst>
                      <a:gd name="adj1" fmla="val 10799991"/>
                      <a:gd name="adj2" fmla="val 21592726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853" name="パイ 155">
                    <a:extLst>
                      <a:ext uri="{FF2B5EF4-FFF2-40B4-BE49-F238E27FC236}">
                        <a16:creationId xmlns:a16="http://schemas.microsoft.com/office/drawing/2014/main" id="{EAC3F893-C4E1-4DCD-B6B6-3E3C4CEE47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357" y="2053164"/>
                    <a:ext cx="355911" cy="355911"/>
                  </a:xfrm>
                  <a:prstGeom prst="pie">
                    <a:avLst>
                      <a:gd name="adj1" fmla="val 10799991"/>
                      <a:gd name="adj2" fmla="val 21592726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846" name="角丸四角形 466">
                  <a:extLst>
                    <a:ext uri="{FF2B5EF4-FFF2-40B4-BE49-F238E27FC236}">
                      <a16:creationId xmlns:a16="http://schemas.microsoft.com/office/drawing/2014/main" id="{B9251800-B0FF-4546-9DD6-5A9DF5599493}"/>
                    </a:ext>
                  </a:extLst>
                </p:cNvPr>
                <p:cNvSpPr/>
                <p:nvPr/>
              </p:nvSpPr>
              <p:spPr>
                <a:xfrm flipH="1">
                  <a:off x="7686605" y="1989889"/>
                  <a:ext cx="1622403" cy="104350"/>
                </a:xfrm>
                <a:prstGeom prst="roundRect">
                  <a:avLst>
                    <a:gd name="adj" fmla="val 1446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円/楕円 159">
                  <a:extLst>
                    <a:ext uri="{FF2B5EF4-FFF2-40B4-BE49-F238E27FC236}">
                      <a16:creationId xmlns:a16="http://schemas.microsoft.com/office/drawing/2014/main" id="{7CC8C831-2BC6-446E-8A8F-C39AFD1FDEF7}"/>
                    </a:ext>
                  </a:extLst>
                </p:cNvPr>
                <p:cNvSpPr/>
                <p:nvPr/>
              </p:nvSpPr>
              <p:spPr>
                <a:xfrm flipH="1">
                  <a:off x="7897466" y="1932937"/>
                  <a:ext cx="288825" cy="2888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円/楕円 160">
                  <a:extLst>
                    <a:ext uri="{FF2B5EF4-FFF2-40B4-BE49-F238E27FC236}">
                      <a16:creationId xmlns:a16="http://schemas.microsoft.com/office/drawing/2014/main" id="{BE328D8C-2994-41F7-86A6-220184CA5FD7}"/>
                    </a:ext>
                  </a:extLst>
                </p:cNvPr>
                <p:cNvSpPr/>
                <p:nvPr/>
              </p:nvSpPr>
              <p:spPr>
                <a:xfrm flipH="1">
                  <a:off x="7962584" y="1997360"/>
                  <a:ext cx="158591" cy="15859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円/楕円 156">
                  <a:extLst>
                    <a:ext uri="{FF2B5EF4-FFF2-40B4-BE49-F238E27FC236}">
                      <a16:creationId xmlns:a16="http://schemas.microsoft.com/office/drawing/2014/main" id="{EC38AAA0-DC43-403E-9309-2FBF9B778884}"/>
                    </a:ext>
                  </a:extLst>
                </p:cNvPr>
                <p:cNvSpPr/>
                <p:nvPr/>
              </p:nvSpPr>
              <p:spPr>
                <a:xfrm flipH="1">
                  <a:off x="8829011" y="1932937"/>
                  <a:ext cx="288825" cy="2888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円/楕円 157">
                  <a:extLst>
                    <a:ext uri="{FF2B5EF4-FFF2-40B4-BE49-F238E27FC236}">
                      <a16:creationId xmlns:a16="http://schemas.microsoft.com/office/drawing/2014/main" id="{50411A18-BF15-4A6D-A1D0-6DD84608B768}"/>
                    </a:ext>
                  </a:extLst>
                </p:cNvPr>
                <p:cNvSpPr/>
                <p:nvPr/>
              </p:nvSpPr>
              <p:spPr>
                <a:xfrm flipH="1">
                  <a:off x="8894129" y="1997360"/>
                  <a:ext cx="158591" cy="15859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C030500C-91DB-4B91-88F0-A70581D8BF0D}"/>
                  </a:ext>
                </a:extLst>
              </p:cNvPr>
              <p:cNvGrpSpPr/>
              <p:nvPr/>
            </p:nvGrpSpPr>
            <p:grpSpPr>
              <a:xfrm flipH="1">
                <a:off x="6585631" y="454009"/>
                <a:ext cx="218345" cy="202139"/>
                <a:chOff x="3517892" y="5541384"/>
                <a:chExt cx="218345" cy="202139"/>
              </a:xfrm>
            </p:grpSpPr>
            <p:sp>
              <p:nvSpPr>
                <p:cNvPr id="841" name="台形 840">
                  <a:extLst>
                    <a:ext uri="{FF2B5EF4-FFF2-40B4-BE49-F238E27FC236}">
                      <a16:creationId xmlns:a16="http://schemas.microsoft.com/office/drawing/2014/main" id="{FF1D13A0-14C3-4B8A-A53E-DAE01B31A815}"/>
                    </a:ext>
                  </a:extLst>
                </p:cNvPr>
                <p:cNvSpPr/>
                <p:nvPr/>
              </p:nvSpPr>
              <p:spPr>
                <a:xfrm>
                  <a:off x="3580210" y="5541384"/>
                  <a:ext cx="93709" cy="102228"/>
                </a:xfrm>
                <a:prstGeom prst="trapezoid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片側の 2 つの角を丸めた四角形 215">
                  <a:extLst>
                    <a:ext uri="{FF2B5EF4-FFF2-40B4-BE49-F238E27FC236}">
                      <a16:creationId xmlns:a16="http://schemas.microsoft.com/office/drawing/2014/main" id="{C37D1304-2CAA-484D-AE2F-AB4A2B42CDFD}"/>
                    </a:ext>
                  </a:extLst>
                </p:cNvPr>
                <p:cNvSpPr/>
                <p:nvPr/>
              </p:nvSpPr>
              <p:spPr>
                <a:xfrm>
                  <a:off x="3517892" y="5627637"/>
                  <a:ext cx="218345" cy="115886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2" name="グループ化 831">
                <a:extLst>
                  <a:ext uri="{FF2B5EF4-FFF2-40B4-BE49-F238E27FC236}">
                    <a16:creationId xmlns:a16="http://schemas.microsoft.com/office/drawing/2014/main" id="{5F93034B-1100-4256-B9B7-D0FCAECAA159}"/>
                  </a:ext>
                </a:extLst>
              </p:cNvPr>
              <p:cNvGrpSpPr/>
              <p:nvPr/>
            </p:nvGrpSpPr>
            <p:grpSpPr>
              <a:xfrm flipH="1">
                <a:off x="6558705" y="178561"/>
                <a:ext cx="292607" cy="338017"/>
                <a:chOff x="2609482" y="5398382"/>
                <a:chExt cx="292607" cy="338017"/>
              </a:xfrm>
            </p:grpSpPr>
            <p:grpSp>
              <p:nvGrpSpPr>
                <p:cNvPr id="836" name="グループ化 835">
                  <a:extLst>
                    <a:ext uri="{FF2B5EF4-FFF2-40B4-BE49-F238E27FC236}">
                      <a16:creationId xmlns:a16="http://schemas.microsoft.com/office/drawing/2014/main" id="{4C4C6330-2817-4CEF-99E3-A25D9C6E773E}"/>
                    </a:ext>
                  </a:extLst>
                </p:cNvPr>
                <p:cNvGrpSpPr/>
                <p:nvPr/>
              </p:nvGrpSpPr>
              <p:grpSpPr>
                <a:xfrm>
                  <a:off x="2609482" y="5398382"/>
                  <a:ext cx="292607" cy="338017"/>
                  <a:chOff x="1792936" y="1234194"/>
                  <a:chExt cx="549626" cy="634924"/>
                </a:xfrm>
              </p:grpSpPr>
              <p:sp>
                <p:nvSpPr>
                  <p:cNvPr id="838" name="楕円 837">
                    <a:extLst>
                      <a:ext uri="{FF2B5EF4-FFF2-40B4-BE49-F238E27FC236}">
                        <a16:creationId xmlns:a16="http://schemas.microsoft.com/office/drawing/2014/main" id="{FC1A47C6-AD01-46E7-8310-A07F96D7F7A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792936" y="1234194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9" name="乗算記号 838">
                    <a:extLst>
                      <a:ext uri="{FF2B5EF4-FFF2-40B4-BE49-F238E27FC236}">
                        <a16:creationId xmlns:a16="http://schemas.microsoft.com/office/drawing/2014/main" id="{8B81A0E1-7C2F-44F6-B9B1-7D83882C73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8703" y="1407807"/>
                    <a:ext cx="185476" cy="185477"/>
                  </a:xfrm>
                  <a:prstGeom prst="mathMultiply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0" name="乗算記号 839">
                    <a:extLst>
                      <a:ext uri="{FF2B5EF4-FFF2-40B4-BE49-F238E27FC236}">
                        <a16:creationId xmlns:a16="http://schemas.microsoft.com/office/drawing/2014/main" id="{A58DABB7-E3FC-4D98-AD0F-71249421EF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54480" y="1407807"/>
                    <a:ext cx="185476" cy="185477"/>
                  </a:xfrm>
                  <a:prstGeom prst="mathMultiply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37" name="二等辺三角形 836">
                  <a:extLst>
                    <a:ext uri="{FF2B5EF4-FFF2-40B4-BE49-F238E27FC236}">
                      <a16:creationId xmlns:a16="http://schemas.microsoft.com/office/drawing/2014/main" id="{1AB82EE7-A960-4099-B702-E260FFF3052D}"/>
                    </a:ext>
                  </a:extLst>
                </p:cNvPr>
                <p:cNvSpPr/>
                <p:nvPr/>
              </p:nvSpPr>
              <p:spPr bwMode="auto">
                <a:xfrm>
                  <a:off x="2743537" y="5581810"/>
                  <a:ext cx="118291" cy="79267"/>
                </a:xfrm>
                <a:prstGeom prst="triangl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53EA6D7B-A4E6-4F3D-80EA-8B727B01EDA3}"/>
                  </a:ext>
                </a:extLst>
              </p:cNvPr>
              <p:cNvSpPr/>
              <p:nvPr/>
            </p:nvSpPr>
            <p:spPr bwMode="auto">
              <a:xfrm flipH="1">
                <a:off x="6756128" y="558186"/>
                <a:ext cx="164170" cy="95254"/>
              </a:xfrm>
              <a:custGeom>
                <a:avLst/>
                <a:gdLst>
                  <a:gd name="connsiteX0" fmla="*/ 90736 w 164170"/>
                  <a:gd name="connsiteY0" fmla="*/ 1469 h 95254"/>
                  <a:gd name="connsiteX1" fmla="*/ 162258 w 164170"/>
                  <a:gd name="connsiteY1" fmla="*/ 74460 h 95254"/>
                  <a:gd name="connsiteX2" fmla="*/ 164170 w 164170"/>
                  <a:gd name="connsiteY2" fmla="*/ 95254 h 95254"/>
                  <a:gd name="connsiteX3" fmla="*/ 133011 w 164170"/>
                  <a:gd name="connsiteY3" fmla="*/ 95254 h 95254"/>
                  <a:gd name="connsiteX4" fmla="*/ 133702 w 164170"/>
                  <a:gd name="connsiteY4" fmla="*/ 82111 h 95254"/>
                  <a:gd name="connsiteX5" fmla="*/ 65524 w 164170"/>
                  <a:gd name="connsiteY5" fmla="*/ 30971 h 95254"/>
                  <a:gd name="connsiteX6" fmla="*/ 34667 w 164170"/>
                  <a:gd name="connsiteY6" fmla="*/ 59569 h 95254"/>
                  <a:gd name="connsiteX7" fmla="*/ 32791 w 164170"/>
                  <a:gd name="connsiteY7" fmla="*/ 95254 h 95254"/>
                  <a:gd name="connsiteX8" fmla="*/ 1494 w 164170"/>
                  <a:gd name="connsiteY8" fmla="*/ 95254 h 95254"/>
                  <a:gd name="connsiteX9" fmla="*/ 0 w 164170"/>
                  <a:gd name="connsiteY9" fmla="*/ 79006 h 95254"/>
                  <a:gd name="connsiteX10" fmla="*/ 57872 w 164170"/>
                  <a:gd name="connsiteY10" fmla="*/ 2415 h 95254"/>
                  <a:gd name="connsiteX11" fmla="*/ 90736 w 164170"/>
                  <a:gd name="connsiteY11" fmla="*/ 1469 h 9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4170" h="95254">
                    <a:moveTo>
                      <a:pt x="90736" y="1469"/>
                    </a:moveTo>
                    <a:cubicBezTo>
                      <a:pt x="123023" y="8000"/>
                      <a:pt x="151901" y="35807"/>
                      <a:pt x="162258" y="74460"/>
                    </a:cubicBezTo>
                    <a:lnTo>
                      <a:pt x="164170" y="95254"/>
                    </a:lnTo>
                    <a:lnTo>
                      <a:pt x="133011" y="95254"/>
                    </a:lnTo>
                    <a:lnTo>
                      <a:pt x="133702" y="82111"/>
                    </a:lnTo>
                    <a:cubicBezTo>
                      <a:pt x="124119" y="46346"/>
                      <a:pt x="93595" y="23449"/>
                      <a:pt x="65524" y="30971"/>
                    </a:cubicBezTo>
                    <a:cubicBezTo>
                      <a:pt x="51489" y="34732"/>
                      <a:pt x="40724" y="45385"/>
                      <a:pt x="34667" y="59569"/>
                    </a:cubicBezTo>
                    <a:lnTo>
                      <a:pt x="32791" y="95254"/>
                    </a:lnTo>
                    <a:lnTo>
                      <a:pt x="1494" y="95254"/>
                    </a:lnTo>
                    <a:lnTo>
                      <a:pt x="0" y="79006"/>
                    </a:lnTo>
                    <a:cubicBezTo>
                      <a:pt x="3077" y="42285"/>
                      <a:pt x="24991" y="11226"/>
                      <a:pt x="57872" y="2415"/>
                    </a:cubicBezTo>
                    <a:cubicBezTo>
                      <a:pt x="68833" y="-522"/>
                      <a:pt x="79974" y="-708"/>
                      <a:pt x="90736" y="146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4" name="稲妻 883">
              <a:extLst>
                <a:ext uri="{FF2B5EF4-FFF2-40B4-BE49-F238E27FC236}">
                  <a16:creationId xmlns:a16="http://schemas.microsoft.com/office/drawing/2014/main" id="{BEF26CD8-5085-4AD4-ABC0-477A5275E3AC}"/>
                </a:ext>
              </a:extLst>
            </p:cNvPr>
            <p:cNvSpPr/>
            <p:nvPr/>
          </p:nvSpPr>
          <p:spPr bwMode="auto">
            <a:xfrm rot="5943779">
              <a:off x="1953149" y="-784932"/>
              <a:ext cx="940654" cy="1259961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稲妻 884">
              <a:extLst>
                <a:ext uri="{FF2B5EF4-FFF2-40B4-BE49-F238E27FC236}">
                  <a16:creationId xmlns:a16="http://schemas.microsoft.com/office/drawing/2014/main" id="{7F171F50-8D67-45F9-AD18-4C3C6FAB75AB}"/>
                </a:ext>
              </a:extLst>
            </p:cNvPr>
            <p:cNvSpPr/>
            <p:nvPr/>
          </p:nvSpPr>
          <p:spPr bwMode="auto">
            <a:xfrm rot="8100000">
              <a:off x="1937479" y="-58366"/>
              <a:ext cx="578174" cy="774436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C9F8ACA6-4EDA-4FED-8704-423E6A432529}"/>
              </a:ext>
            </a:extLst>
          </p:cNvPr>
          <p:cNvGrpSpPr/>
          <p:nvPr/>
        </p:nvGrpSpPr>
        <p:grpSpPr>
          <a:xfrm>
            <a:off x="6703318" y="4407645"/>
            <a:ext cx="2380077" cy="1449824"/>
            <a:chOff x="8591982" y="4558309"/>
            <a:chExt cx="2380077" cy="1449824"/>
          </a:xfrm>
        </p:grpSpPr>
        <p:grpSp>
          <p:nvGrpSpPr>
            <p:cNvPr id="887" name="グループ化 886">
              <a:extLst>
                <a:ext uri="{FF2B5EF4-FFF2-40B4-BE49-F238E27FC236}">
                  <a16:creationId xmlns:a16="http://schemas.microsoft.com/office/drawing/2014/main" id="{3E064539-409F-4560-B8E5-ACD8A4D62033}"/>
                </a:ext>
              </a:extLst>
            </p:cNvPr>
            <p:cNvGrpSpPr/>
            <p:nvPr/>
          </p:nvGrpSpPr>
          <p:grpSpPr>
            <a:xfrm>
              <a:off x="9032548" y="4910745"/>
              <a:ext cx="1939511" cy="1011481"/>
              <a:chOff x="8294786" y="3489644"/>
              <a:chExt cx="1939511" cy="1011481"/>
            </a:xfrm>
          </p:grpSpPr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04A6E640-756D-4102-9B75-AD51001FC277}"/>
                  </a:ext>
                </a:extLst>
              </p:cNvPr>
              <p:cNvGrpSpPr/>
              <p:nvPr/>
            </p:nvGrpSpPr>
            <p:grpSpPr>
              <a:xfrm>
                <a:off x="8294786" y="3489644"/>
                <a:ext cx="1939511" cy="1011481"/>
                <a:chOff x="800197" y="1001494"/>
                <a:chExt cx="2326755" cy="1213434"/>
              </a:xfrm>
            </p:grpSpPr>
            <p:grpSp>
              <p:nvGrpSpPr>
                <p:cNvPr id="919" name="Group 297">
                  <a:extLst>
                    <a:ext uri="{FF2B5EF4-FFF2-40B4-BE49-F238E27FC236}">
                      <a16:creationId xmlns:a16="http://schemas.microsoft.com/office/drawing/2014/main" id="{33A7F32E-2801-43F8-A977-1A5B81A5B3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00197" y="1324327"/>
                  <a:ext cx="2326755" cy="890601"/>
                  <a:chOff x="262" y="709"/>
                  <a:chExt cx="998" cy="382"/>
                </a:xfrm>
              </p:grpSpPr>
              <p:sp>
                <p:nvSpPr>
                  <p:cNvPr id="929" name="Freeform 213">
                    <a:extLst>
                      <a:ext uri="{FF2B5EF4-FFF2-40B4-BE49-F238E27FC236}">
                        <a16:creationId xmlns:a16="http://schemas.microsoft.com/office/drawing/2014/main" id="{B837639B-68E4-4A02-9EF9-C0031A1529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284" y="709"/>
                    <a:ext cx="955" cy="297"/>
                  </a:xfrm>
                  <a:custGeom>
                    <a:avLst/>
                    <a:gdLst>
                      <a:gd name="T0" fmla="*/ 0 w 2041"/>
                      <a:gd name="T1" fmla="*/ 635 h 635"/>
                      <a:gd name="T2" fmla="*/ 1951 w 2041"/>
                      <a:gd name="T3" fmla="*/ 635 h 635"/>
                      <a:gd name="T4" fmla="*/ 2041 w 2041"/>
                      <a:gd name="T5" fmla="*/ 273 h 635"/>
                      <a:gd name="T6" fmla="*/ 1860 w 2041"/>
                      <a:gd name="T7" fmla="*/ 136 h 635"/>
                      <a:gd name="T8" fmla="*/ 1905 w 2041"/>
                      <a:gd name="T9" fmla="*/ 46 h 635"/>
                      <a:gd name="T10" fmla="*/ 1315 w 2041"/>
                      <a:gd name="T11" fmla="*/ 0 h 635"/>
                      <a:gd name="T12" fmla="*/ 862 w 2041"/>
                      <a:gd name="T13" fmla="*/ 91 h 635"/>
                      <a:gd name="T14" fmla="*/ 454 w 2041"/>
                      <a:gd name="T15" fmla="*/ 318 h 635"/>
                      <a:gd name="T16" fmla="*/ 45 w 2041"/>
                      <a:gd name="T17" fmla="*/ 409 h 635"/>
                      <a:gd name="T18" fmla="*/ 0 w 2041"/>
                      <a:gd name="T19" fmla="*/ 454 h 635"/>
                      <a:gd name="T20" fmla="*/ 0 w 2041"/>
                      <a:gd name="T21" fmla="*/ 635 h 6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041" h="635">
                        <a:moveTo>
                          <a:pt x="0" y="635"/>
                        </a:moveTo>
                        <a:lnTo>
                          <a:pt x="1951" y="635"/>
                        </a:lnTo>
                        <a:lnTo>
                          <a:pt x="2041" y="273"/>
                        </a:lnTo>
                        <a:lnTo>
                          <a:pt x="1860" y="136"/>
                        </a:lnTo>
                        <a:lnTo>
                          <a:pt x="1905" y="46"/>
                        </a:lnTo>
                        <a:lnTo>
                          <a:pt x="1315" y="0"/>
                        </a:lnTo>
                        <a:lnTo>
                          <a:pt x="862" y="91"/>
                        </a:lnTo>
                        <a:lnTo>
                          <a:pt x="454" y="318"/>
                        </a:lnTo>
                        <a:lnTo>
                          <a:pt x="45" y="409"/>
                        </a:lnTo>
                        <a:lnTo>
                          <a:pt x="0" y="454"/>
                        </a:lnTo>
                        <a:lnTo>
                          <a:pt x="0" y="635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30" name="Oval 214">
                    <a:extLst>
                      <a:ext uri="{FF2B5EF4-FFF2-40B4-BE49-F238E27FC236}">
                        <a16:creationId xmlns:a16="http://schemas.microsoft.com/office/drawing/2014/main" id="{D287292F-EC81-4306-86B9-947C004550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63" y="921"/>
                    <a:ext cx="170" cy="17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31" name="Oval 215">
                    <a:extLst>
                      <a:ext uri="{FF2B5EF4-FFF2-40B4-BE49-F238E27FC236}">
                        <a16:creationId xmlns:a16="http://schemas.microsoft.com/office/drawing/2014/main" id="{7A7E56E6-2200-482E-B482-57CC52F0C9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84" y="942"/>
                    <a:ext cx="127" cy="127"/>
                  </a:xfrm>
                  <a:prstGeom prst="ellipse">
                    <a:avLst/>
                  </a:prstGeom>
                  <a:solidFill>
                    <a:srgbClr val="969696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32" name="Oval 216">
                    <a:extLst>
                      <a:ext uri="{FF2B5EF4-FFF2-40B4-BE49-F238E27FC236}">
                        <a16:creationId xmlns:a16="http://schemas.microsoft.com/office/drawing/2014/main" id="{2B6B5428-1D24-4853-BBF2-8F8CBE6BDF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47" y="921"/>
                    <a:ext cx="170" cy="17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33" name="Oval 217">
                    <a:extLst>
                      <a:ext uri="{FF2B5EF4-FFF2-40B4-BE49-F238E27FC236}">
                        <a16:creationId xmlns:a16="http://schemas.microsoft.com/office/drawing/2014/main" id="{C1835BE8-CCF9-48CA-9902-3966316048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68" y="942"/>
                    <a:ext cx="128" cy="127"/>
                  </a:xfrm>
                  <a:prstGeom prst="ellipse">
                    <a:avLst/>
                  </a:prstGeom>
                  <a:solidFill>
                    <a:srgbClr val="969696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34" name="Freeform 218">
                    <a:extLst>
                      <a:ext uri="{FF2B5EF4-FFF2-40B4-BE49-F238E27FC236}">
                        <a16:creationId xmlns:a16="http://schemas.microsoft.com/office/drawing/2014/main" id="{08F6B0C1-EFA7-4887-A580-E62B9EE77F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262" y="921"/>
                    <a:ext cx="64" cy="85"/>
                  </a:xfrm>
                  <a:custGeom>
                    <a:avLst/>
                    <a:gdLst>
                      <a:gd name="T0" fmla="*/ 0 w 136"/>
                      <a:gd name="T1" fmla="*/ 181 h 181"/>
                      <a:gd name="T2" fmla="*/ 0 w 136"/>
                      <a:gd name="T3" fmla="*/ 0 h 181"/>
                      <a:gd name="T4" fmla="*/ 136 w 136"/>
                      <a:gd name="T5" fmla="*/ 0 h 181"/>
                      <a:gd name="T6" fmla="*/ 136 w 136"/>
                      <a:gd name="T7" fmla="*/ 136 h 181"/>
                      <a:gd name="T8" fmla="*/ 0 w 136"/>
                      <a:gd name="T9" fmla="*/ 18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1">
                        <a:moveTo>
                          <a:pt x="0" y="181"/>
                        </a:moveTo>
                        <a:lnTo>
                          <a:pt x="0" y="0"/>
                        </a:lnTo>
                        <a:lnTo>
                          <a:pt x="136" y="0"/>
                        </a:lnTo>
                        <a:lnTo>
                          <a:pt x="136" y="136"/>
                        </a:lnTo>
                        <a:lnTo>
                          <a:pt x="0" y="181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35" name="Freeform 219">
                    <a:extLst>
                      <a:ext uri="{FF2B5EF4-FFF2-40B4-BE49-F238E27FC236}">
                        <a16:creationId xmlns:a16="http://schemas.microsoft.com/office/drawing/2014/main" id="{0FDD0C3C-F731-43AF-8F20-2B84649F40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1154" y="942"/>
                    <a:ext cx="106" cy="64"/>
                  </a:xfrm>
                  <a:custGeom>
                    <a:avLst/>
                    <a:gdLst>
                      <a:gd name="T0" fmla="*/ 227 w 227"/>
                      <a:gd name="T1" fmla="*/ 136 h 136"/>
                      <a:gd name="T2" fmla="*/ 227 w 227"/>
                      <a:gd name="T3" fmla="*/ 0 h 136"/>
                      <a:gd name="T4" fmla="*/ 45 w 227"/>
                      <a:gd name="T5" fmla="*/ 0 h 136"/>
                      <a:gd name="T6" fmla="*/ 0 w 227"/>
                      <a:gd name="T7" fmla="*/ 46 h 136"/>
                      <a:gd name="T8" fmla="*/ 0 w 227"/>
                      <a:gd name="T9" fmla="*/ 91 h 136"/>
                      <a:gd name="T10" fmla="*/ 45 w 227"/>
                      <a:gd name="T11" fmla="*/ 136 h 136"/>
                      <a:gd name="T12" fmla="*/ 227 w 227"/>
                      <a:gd name="T13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136">
                        <a:moveTo>
                          <a:pt x="227" y="136"/>
                        </a:moveTo>
                        <a:lnTo>
                          <a:pt x="227" y="0"/>
                        </a:lnTo>
                        <a:lnTo>
                          <a:pt x="45" y="0"/>
                        </a:lnTo>
                        <a:lnTo>
                          <a:pt x="0" y="46"/>
                        </a:lnTo>
                        <a:lnTo>
                          <a:pt x="0" y="91"/>
                        </a:lnTo>
                        <a:lnTo>
                          <a:pt x="45" y="136"/>
                        </a:lnTo>
                        <a:lnTo>
                          <a:pt x="227" y="136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36" name="Rectangle 220">
                    <a:extLst>
                      <a:ext uri="{FF2B5EF4-FFF2-40B4-BE49-F238E27FC236}">
                        <a16:creationId xmlns:a16="http://schemas.microsoft.com/office/drawing/2014/main" id="{A7C1F61B-2B32-4B56-8443-28105F34C2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84" y="878"/>
                    <a:ext cx="42" cy="22"/>
                  </a:xfrm>
                  <a:prstGeom prst="rect">
                    <a:avLst/>
                  </a:prstGeom>
                  <a:solidFill>
                    <a:srgbClr val="FF9900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37" name="Freeform 221">
                    <a:extLst>
                      <a:ext uri="{FF2B5EF4-FFF2-40B4-BE49-F238E27FC236}">
                        <a16:creationId xmlns:a16="http://schemas.microsoft.com/office/drawing/2014/main" id="{C1C0379D-E7CA-44F6-95DA-68F1D129F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1133" y="878"/>
                    <a:ext cx="106" cy="43"/>
                  </a:xfrm>
                  <a:custGeom>
                    <a:avLst/>
                    <a:gdLst>
                      <a:gd name="T0" fmla="*/ 0 w 227"/>
                      <a:gd name="T1" fmla="*/ 91 h 91"/>
                      <a:gd name="T2" fmla="*/ 182 w 227"/>
                      <a:gd name="T3" fmla="*/ 91 h 91"/>
                      <a:gd name="T4" fmla="*/ 227 w 227"/>
                      <a:gd name="T5" fmla="*/ 0 h 91"/>
                      <a:gd name="T6" fmla="*/ 46 w 227"/>
                      <a:gd name="T7" fmla="*/ 46 h 91"/>
                      <a:gd name="T8" fmla="*/ 0 w 227"/>
                      <a:gd name="T9" fmla="*/ 91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7" h="91">
                        <a:moveTo>
                          <a:pt x="0" y="91"/>
                        </a:moveTo>
                        <a:lnTo>
                          <a:pt x="182" y="91"/>
                        </a:lnTo>
                        <a:lnTo>
                          <a:pt x="227" y="0"/>
                        </a:lnTo>
                        <a:lnTo>
                          <a:pt x="46" y="46"/>
                        </a:lnTo>
                        <a:lnTo>
                          <a:pt x="0" y="9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38" name="Freeform 222">
                    <a:extLst>
                      <a:ext uri="{FF2B5EF4-FFF2-40B4-BE49-F238E27FC236}">
                        <a16:creationId xmlns:a16="http://schemas.microsoft.com/office/drawing/2014/main" id="{3071DEEA-A13A-44CF-901F-FD4DC3CAB8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835" y="751"/>
                    <a:ext cx="191" cy="106"/>
                  </a:xfrm>
                  <a:custGeom>
                    <a:avLst/>
                    <a:gdLst>
                      <a:gd name="T0" fmla="*/ 408 w 408"/>
                      <a:gd name="T1" fmla="*/ 0 h 227"/>
                      <a:gd name="T2" fmla="*/ 0 w 408"/>
                      <a:gd name="T3" fmla="*/ 227 h 227"/>
                      <a:gd name="T4" fmla="*/ 91 w 408"/>
                      <a:gd name="T5" fmla="*/ 227 h 227"/>
                      <a:gd name="T6" fmla="*/ 408 w 408"/>
                      <a:gd name="T7" fmla="*/ 0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08" h="227">
                        <a:moveTo>
                          <a:pt x="408" y="0"/>
                        </a:moveTo>
                        <a:lnTo>
                          <a:pt x="0" y="227"/>
                        </a:lnTo>
                        <a:lnTo>
                          <a:pt x="91" y="227"/>
                        </a:lnTo>
                        <a:lnTo>
                          <a:pt x="408" y="0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39" name="Freeform 223">
                    <a:extLst>
                      <a:ext uri="{FF2B5EF4-FFF2-40B4-BE49-F238E27FC236}">
                        <a16:creationId xmlns:a16="http://schemas.microsoft.com/office/drawing/2014/main" id="{6CF5BE98-38CF-465D-BC7D-581E92E91D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644" y="730"/>
                    <a:ext cx="298" cy="127"/>
                  </a:xfrm>
                  <a:custGeom>
                    <a:avLst/>
                    <a:gdLst>
                      <a:gd name="T0" fmla="*/ 0 w 636"/>
                      <a:gd name="T1" fmla="*/ 272 h 272"/>
                      <a:gd name="T2" fmla="*/ 363 w 636"/>
                      <a:gd name="T3" fmla="*/ 45 h 272"/>
                      <a:gd name="T4" fmla="*/ 636 w 636"/>
                      <a:gd name="T5" fmla="*/ 0 h 272"/>
                      <a:gd name="T6" fmla="*/ 590 w 636"/>
                      <a:gd name="T7" fmla="*/ 272 h 272"/>
                      <a:gd name="T8" fmla="*/ 46 w 636"/>
                      <a:gd name="T9" fmla="*/ 272 h 272"/>
                      <a:gd name="T10" fmla="*/ 0 w 636"/>
                      <a:gd name="T11" fmla="*/ 272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36" h="272">
                        <a:moveTo>
                          <a:pt x="0" y="272"/>
                        </a:moveTo>
                        <a:lnTo>
                          <a:pt x="363" y="45"/>
                        </a:lnTo>
                        <a:lnTo>
                          <a:pt x="636" y="0"/>
                        </a:lnTo>
                        <a:lnTo>
                          <a:pt x="590" y="272"/>
                        </a:lnTo>
                        <a:lnTo>
                          <a:pt x="46" y="272"/>
                        </a:lnTo>
                        <a:lnTo>
                          <a:pt x="0" y="272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40" name="Freeform 224">
                    <a:extLst>
                      <a:ext uri="{FF2B5EF4-FFF2-40B4-BE49-F238E27FC236}">
                        <a16:creationId xmlns:a16="http://schemas.microsoft.com/office/drawing/2014/main" id="{2F114EEC-4458-4D66-A54F-82E2DE6734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389" y="730"/>
                    <a:ext cx="255" cy="127"/>
                  </a:xfrm>
                  <a:custGeom>
                    <a:avLst/>
                    <a:gdLst>
                      <a:gd name="T0" fmla="*/ 0 w 544"/>
                      <a:gd name="T1" fmla="*/ 272 h 272"/>
                      <a:gd name="T2" fmla="*/ 45 w 544"/>
                      <a:gd name="T3" fmla="*/ 0 h 272"/>
                      <a:gd name="T4" fmla="*/ 498 w 544"/>
                      <a:gd name="T5" fmla="*/ 45 h 272"/>
                      <a:gd name="T6" fmla="*/ 544 w 544"/>
                      <a:gd name="T7" fmla="*/ 227 h 272"/>
                      <a:gd name="T8" fmla="*/ 0 w 544"/>
                      <a:gd name="T9" fmla="*/ 272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44" h="272">
                        <a:moveTo>
                          <a:pt x="0" y="272"/>
                        </a:moveTo>
                        <a:lnTo>
                          <a:pt x="45" y="0"/>
                        </a:lnTo>
                        <a:lnTo>
                          <a:pt x="498" y="45"/>
                        </a:lnTo>
                        <a:lnTo>
                          <a:pt x="544" y="227"/>
                        </a:lnTo>
                        <a:lnTo>
                          <a:pt x="0" y="272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41" name="Freeform 227">
                    <a:extLst>
                      <a:ext uri="{FF2B5EF4-FFF2-40B4-BE49-F238E27FC236}">
                        <a16:creationId xmlns:a16="http://schemas.microsoft.com/office/drawing/2014/main" id="{AEA01672-9532-458C-8428-B30E2224A7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283" y="857"/>
                    <a:ext cx="43" cy="64"/>
                  </a:xfrm>
                  <a:custGeom>
                    <a:avLst/>
                    <a:gdLst>
                      <a:gd name="T0" fmla="*/ 0 w 91"/>
                      <a:gd name="T1" fmla="*/ 136 h 136"/>
                      <a:gd name="T2" fmla="*/ 45 w 91"/>
                      <a:gd name="T3" fmla="*/ 0 h 136"/>
                      <a:gd name="T4" fmla="*/ 91 w 91"/>
                      <a:gd name="T5" fmla="*/ 0 h 136"/>
                      <a:gd name="T6" fmla="*/ 91 w 91"/>
                      <a:gd name="T7" fmla="*/ 136 h 136"/>
                      <a:gd name="T8" fmla="*/ 0 w 91"/>
                      <a:gd name="T9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" h="136">
                        <a:moveTo>
                          <a:pt x="0" y="136"/>
                        </a:moveTo>
                        <a:lnTo>
                          <a:pt x="45" y="0"/>
                        </a:lnTo>
                        <a:lnTo>
                          <a:pt x="91" y="0"/>
                        </a:lnTo>
                        <a:lnTo>
                          <a:pt x="91" y="136"/>
                        </a:lnTo>
                        <a:lnTo>
                          <a:pt x="0" y="13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42" name="AutoShape 228">
                    <a:extLst>
                      <a:ext uri="{FF2B5EF4-FFF2-40B4-BE49-F238E27FC236}">
                        <a16:creationId xmlns:a16="http://schemas.microsoft.com/office/drawing/2014/main" id="{95945F80-E9B6-4267-B924-05F476BF44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899" y="815"/>
                    <a:ext cx="43" cy="42"/>
                  </a:xfrm>
                  <a:prstGeom prst="roundRect">
                    <a:avLst>
                      <a:gd name="adj" fmla="val 23333"/>
                    </a:avLst>
                  </a:prstGeom>
                  <a:solidFill>
                    <a:srgbClr val="00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920" name="グループ化 919">
                  <a:extLst>
                    <a:ext uri="{FF2B5EF4-FFF2-40B4-BE49-F238E27FC236}">
                      <a16:creationId xmlns:a16="http://schemas.microsoft.com/office/drawing/2014/main" id="{839B4AB9-3B77-4565-802E-2B567213AE62}"/>
                    </a:ext>
                  </a:extLst>
                </p:cNvPr>
                <p:cNvGrpSpPr/>
                <p:nvPr/>
              </p:nvGrpSpPr>
              <p:grpSpPr>
                <a:xfrm>
                  <a:off x="1784648" y="1001494"/>
                  <a:ext cx="431241" cy="666523"/>
                  <a:chOff x="7390358" y="1813137"/>
                  <a:chExt cx="492081" cy="760557"/>
                </a:xfrm>
                <a:solidFill>
                  <a:schemeClr val="tx1"/>
                </a:solidFill>
              </p:grpSpPr>
              <p:sp>
                <p:nvSpPr>
                  <p:cNvPr id="921" name="星 24 338">
                    <a:extLst>
                      <a:ext uri="{FF2B5EF4-FFF2-40B4-BE49-F238E27FC236}">
                        <a16:creationId xmlns:a16="http://schemas.microsoft.com/office/drawing/2014/main" id="{D7EBD9EA-6593-4D3B-BBDF-29EF51EB4E48}"/>
                      </a:ext>
                    </a:extLst>
                  </p:cNvPr>
                  <p:cNvSpPr/>
                  <p:nvPr/>
                </p:nvSpPr>
                <p:spPr>
                  <a:xfrm>
                    <a:off x="7397184" y="1813137"/>
                    <a:ext cx="473078" cy="460390"/>
                  </a:xfrm>
                  <a:prstGeom prst="star24">
                    <a:avLst>
                      <a:gd name="adj" fmla="val 4676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2" name="円/楕円 339">
                    <a:extLst>
                      <a:ext uri="{FF2B5EF4-FFF2-40B4-BE49-F238E27FC236}">
                        <a16:creationId xmlns:a16="http://schemas.microsoft.com/office/drawing/2014/main" id="{F3F48751-E306-4A98-9786-23CBBF5F348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785432" y="2069149"/>
                    <a:ext cx="97007" cy="15081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円/楕円 340">
                    <a:extLst>
                      <a:ext uri="{FF2B5EF4-FFF2-40B4-BE49-F238E27FC236}">
                        <a16:creationId xmlns:a16="http://schemas.microsoft.com/office/drawing/2014/main" id="{533AC2E9-5BB3-4F2D-80F7-1B25CAA3FC3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390358" y="2069149"/>
                    <a:ext cx="97007" cy="150812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4" name="台形 923">
                    <a:extLst>
                      <a:ext uri="{FF2B5EF4-FFF2-40B4-BE49-F238E27FC236}">
                        <a16:creationId xmlns:a16="http://schemas.microsoft.com/office/drawing/2014/main" id="{74EEB688-4DA5-4D22-863E-AB7AE231E25E}"/>
                      </a:ext>
                    </a:extLst>
                  </p:cNvPr>
                  <p:cNvSpPr/>
                  <p:nvPr/>
                </p:nvSpPr>
                <p:spPr>
                  <a:xfrm>
                    <a:off x="7563874" y="2272348"/>
                    <a:ext cx="139700" cy="152400"/>
                  </a:xfrm>
                  <a:prstGeom prst="trapezoid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円/楕円 342">
                    <a:extLst>
                      <a:ext uri="{FF2B5EF4-FFF2-40B4-BE49-F238E27FC236}">
                        <a16:creationId xmlns:a16="http://schemas.microsoft.com/office/drawing/2014/main" id="{E78BF31C-C518-4A06-A7DD-AA26EE8857A8}"/>
                      </a:ext>
                    </a:extLst>
                  </p:cNvPr>
                  <p:cNvSpPr/>
                  <p:nvPr/>
                </p:nvSpPr>
                <p:spPr>
                  <a:xfrm>
                    <a:off x="7441637" y="1877060"/>
                    <a:ext cx="384175" cy="471488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片側の 2 つの角を丸めた四角形 343">
                    <a:extLst>
                      <a:ext uri="{FF2B5EF4-FFF2-40B4-BE49-F238E27FC236}">
                        <a16:creationId xmlns:a16="http://schemas.microsoft.com/office/drawing/2014/main" id="{E9093464-9852-4400-BCBD-F60E7A718A7A}"/>
                      </a:ext>
                    </a:extLst>
                  </p:cNvPr>
                  <p:cNvSpPr/>
                  <p:nvPr/>
                </p:nvSpPr>
                <p:spPr>
                  <a:xfrm>
                    <a:off x="7470971" y="2400933"/>
                    <a:ext cx="325505" cy="172761"/>
                  </a:xfrm>
                  <a:prstGeom prst="round2SameRect">
                    <a:avLst>
                      <a:gd name="adj1" fmla="val 23670"/>
                      <a:gd name="adj2" fmla="val 0"/>
                    </a:avLst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フリーフォーム 344">
                    <a:extLst>
                      <a:ext uri="{FF2B5EF4-FFF2-40B4-BE49-F238E27FC236}">
                        <a16:creationId xmlns:a16="http://schemas.microsoft.com/office/drawing/2014/main" id="{702CC115-0753-4302-8746-EBF0D5D9EF9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68456" y="2055965"/>
                    <a:ext cx="134272" cy="60327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フリーフォーム 345">
                    <a:extLst>
                      <a:ext uri="{FF2B5EF4-FFF2-40B4-BE49-F238E27FC236}">
                        <a16:creationId xmlns:a16="http://schemas.microsoft.com/office/drawing/2014/main" id="{8A4BE8D9-D2F4-49BA-9BBF-F0EAA4451EE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675291" y="2055965"/>
                    <a:ext cx="134272" cy="60327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17" name="二等辺三角形 16">
                <a:extLst>
                  <a:ext uri="{FF2B5EF4-FFF2-40B4-BE49-F238E27FC236}">
                    <a16:creationId xmlns:a16="http://schemas.microsoft.com/office/drawing/2014/main" id="{62AE5473-E56C-4062-9EF1-E7E44147A549}"/>
                  </a:ext>
                </a:extLst>
              </p:cNvPr>
              <p:cNvSpPr/>
              <p:nvPr/>
            </p:nvSpPr>
            <p:spPr bwMode="auto">
              <a:xfrm>
                <a:off x="9238296" y="3723044"/>
                <a:ext cx="113666" cy="103373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12651442-2C0E-4D1D-A342-DFFBBA1036FF}"/>
                  </a:ext>
                </a:extLst>
              </p:cNvPr>
              <p:cNvSpPr/>
              <p:nvPr/>
            </p:nvSpPr>
            <p:spPr bwMode="auto">
              <a:xfrm flipH="1">
                <a:off x="9326269" y="3950020"/>
                <a:ext cx="164170" cy="95254"/>
              </a:xfrm>
              <a:custGeom>
                <a:avLst/>
                <a:gdLst>
                  <a:gd name="connsiteX0" fmla="*/ 90736 w 164170"/>
                  <a:gd name="connsiteY0" fmla="*/ 1469 h 95254"/>
                  <a:gd name="connsiteX1" fmla="*/ 162258 w 164170"/>
                  <a:gd name="connsiteY1" fmla="*/ 74460 h 95254"/>
                  <a:gd name="connsiteX2" fmla="*/ 164170 w 164170"/>
                  <a:gd name="connsiteY2" fmla="*/ 95254 h 95254"/>
                  <a:gd name="connsiteX3" fmla="*/ 133011 w 164170"/>
                  <a:gd name="connsiteY3" fmla="*/ 95254 h 95254"/>
                  <a:gd name="connsiteX4" fmla="*/ 133702 w 164170"/>
                  <a:gd name="connsiteY4" fmla="*/ 82111 h 95254"/>
                  <a:gd name="connsiteX5" fmla="*/ 65524 w 164170"/>
                  <a:gd name="connsiteY5" fmla="*/ 30971 h 95254"/>
                  <a:gd name="connsiteX6" fmla="*/ 34667 w 164170"/>
                  <a:gd name="connsiteY6" fmla="*/ 59569 h 95254"/>
                  <a:gd name="connsiteX7" fmla="*/ 32791 w 164170"/>
                  <a:gd name="connsiteY7" fmla="*/ 95254 h 95254"/>
                  <a:gd name="connsiteX8" fmla="*/ 1494 w 164170"/>
                  <a:gd name="connsiteY8" fmla="*/ 95254 h 95254"/>
                  <a:gd name="connsiteX9" fmla="*/ 0 w 164170"/>
                  <a:gd name="connsiteY9" fmla="*/ 79006 h 95254"/>
                  <a:gd name="connsiteX10" fmla="*/ 57872 w 164170"/>
                  <a:gd name="connsiteY10" fmla="*/ 2415 h 95254"/>
                  <a:gd name="connsiteX11" fmla="*/ 90736 w 164170"/>
                  <a:gd name="connsiteY11" fmla="*/ 1469 h 9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4170" h="95254">
                    <a:moveTo>
                      <a:pt x="90736" y="1469"/>
                    </a:moveTo>
                    <a:cubicBezTo>
                      <a:pt x="123023" y="8000"/>
                      <a:pt x="151901" y="35807"/>
                      <a:pt x="162258" y="74460"/>
                    </a:cubicBezTo>
                    <a:lnTo>
                      <a:pt x="164170" y="95254"/>
                    </a:lnTo>
                    <a:lnTo>
                      <a:pt x="133011" y="95254"/>
                    </a:lnTo>
                    <a:lnTo>
                      <a:pt x="133702" y="82111"/>
                    </a:lnTo>
                    <a:cubicBezTo>
                      <a:pt x="124119" y="46346"/>
                      <a:pt x="93595" y="23449"/>
                      <a:pt x="65524" y="30971"/>
                    </a:cubicBezTo>
                    <a:cubicBezTo>
                      <a:pt x="51489" y="34732"/>
                      <a:pt x="40724" y="45385"/>
                      <a:pt x="34667" y="59569"/>
                    </a:cubicBezTo>
                    <a:lnTo>
                      <a:pt x="32791" y="95254"/>
                    </a:lnTo>
                    <a:lnTo>
                      <a:pt x="1494" y="95254"/>
                    </a:lnTo>
                    <a:lnTo>
                      <a:pt x="0" y="79006"/>
                    </a:lnTo>
                    <a:cubicBezTo>
                      <a:pt x="3077" y="42285"/>
                      <a:pt x="24991" y="11226"/>
                      <a:pt x="57872" y="2415"/>
                    </a:cubicBezTo>
                    <a:cubicBezTo>
                      <a:pt x="68833" y="-522"/>
                      <a:pt x="79974" y="-708"/>
                      <a:pt x="90736" y="146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2" name="稲妻 891">
              <a:extLst>
                <a:ext uri="{FF2B5EF4-FFF2-40B4-BE49-F238E27FC236}">
                  <a16:creationId xmlns:a16="http://schemas.microsoft.com/office/drawing/2014/main" id="{57A5FD79-53BF-4D41-BA18-5067C82D6B40}"/>
                </a:ext>
              </a:extLst>
            </p:cNvPr>
            <p:cNvSpPr/>
            <p:nvPr/>
          </p:nvSpPr>
          <p:spPr bwMode="auto">
            <a:xfrm rot="4500000">
              <a:off x="10310498" y="4718811"/>
              <a:ext cx="326199" cy="436928"/>
            </a:xfrm>
            <a:prstGeom prst="lightningBol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稲妻 892">
              <a:extLst>
                <a:ext uri="{FF2B5EF4-FFF2-40B4-BE49-F238E27FC236}">
                  <a16:creationId xmlns:a16="http://schemas.microsoft.com/office/drawing/2014/main" id="{3E9326E0-FAEC-4652-9B47-968C439F091E}"/>
                </a:ext>
              </a:extLst>
            </p:cNvPr>
            <p:cNvSpPr/>
            <p:nvPr/>
          </p:nvSpPr>
          <p:spPr bwMode="auto">
            <a:xfrm rot="6300000">
              <a:off x="10373136" y="4989226"/>
              <a:ext cx="254866" cy="297730"/>
            </a:xfrm>
            <a:prstGeom prst="lightningBol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94" name="グループ化 893">
              <a:extLst>
                <a:ext uri="{FF2B5EF4-FFF2-40B4-BE49-F238E27FC236}">
                  <a16:creationId xmlns:a16="http://schemas.microsoft.com/office/drawing/2014/main" id="{C62298A7-514D-41A2-A18D-B11E6E08A05F}"/>
                </a:ext>
              </a:extLst>
            </p:cNvPr>
            <p:cNvGrpSpPr/>
            <p:nvPr/>
          </p:nvGrpSpPr>
          <p:grpSpPr>
            <a:xfrm flipH="1">
              <a:off x="9415373" y="4558309"/>
              <a:ext cx="436928" cy="491349"/>
              <a:chOff x="8679173" y="3016524"/>
              <a:chExt cx="436928" cy="491349"/>
            </a:xfrm>
          </p:grpSpPr>
          <p:sp>
            <p:nvSpPr>
              <p:cNvPr id="895" name="稲妻 894">
                <a:extLst>
                  <a:ext uri="{FF2B5EF4-FFF2-40B4-BE49-F238E27FC236}">
                    <a16:creationId xmlns:a16="http://schemas.microsoft.com/office/drawing/2014/main" id="{1DBB24D0-FBD4-4A94-BF61-05C1255CB435}"/>
                  </a:ext>
                </a:extLst>
              </p:cNvPr>
              <p:cNvSpPr/>
              <p:nvPr/>
            </p:nvSpPr>
            <p:spPr bwMode="auto">
              <a:xfrm rot="4500000">
                <a:off x="8734537" y="2961160"/>
                <a:ext cx="326199" cy="436928"/>
              </a:xfrm>
              <a:prstGeom prst="lightningBol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稲妻 895">
                <a:extLst>
                  <a:ext uri="{FF2B5EF4-FFF2-40B4-BE49-F238E27FC236}">
                    <a16:creationId xmlns:a16="http://schemas.microsoft.com/office/drawing/2014/main" id="{19608F3D-051A-49EC-811D-DBEEE520FD17}"/>
                  </a:ext>
                </a:extLst>
              </p:cNvPr>
              <p:cNvSpPr/>
              <p:nvPr/>
            </p:nvSpPr>
            <p:spPr bwMode="auto">
              <a:xfrm rot="6300000">
                <a:off x="8797175" y="3231575"/>
                <a:ext cx="254866" cy="297730"/>
              </a:xfrm>
              <a:prstGeom prst="lightningBol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9044F780-36DE-4940-8710-EF63ADE5BD4C}"/>
                </a:ext>
              </a:extLst>
            </p:cNvPr>
            <p:cNvGrpSpPr/>
            <p:nvPr/>
          </p:nvGrpSpPr>
          <p:grpSpPr>
            <a:xfrm>
              <a:off x="8591982" y="4743668"/>
              <a:ext cx="1006103" cy="1264465"/>
              <a:chOff x="7364101" y="5853734"/>
              <a:chExt cx="1293541" cy="1625716"/>
            </a:xfrm>
          </p:grpSpPr>
          <p:grpSp>
            <p:nvGrpSpPr>
              <p:cNvPr id="943" name="Group 216">
                <a:extLst>
                  <a:ext uri="{FF2B5EF4-FFF2-40B4-BE49-F238E27FC236}">
                    <a16:creationId xmlns:a16="http://schemas.microsoft.com/office/drawing/2014/main" id="{7186964A-BBC8-4CF6-A787-B3B84A45FC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364101" y="6392073"/>
                <a:ext cx="1293541" cy="1087377"/>
                <a:chOff x="2355" y="1592"/>
                <a:chExt cx="1417" cy="1191"/>
              </a:xfrm>
            </p:grpSpPr>
            <p:grpSp>
              <p:nvGrpSpPr>
                <p:cNvPr id="944" name="Group 217">
                  <a:extLst>
                    <a:ext uri="{FF2B5EF4-FFF2-40B4-BE49-F238E27FC236}">
                      <a16:creationId xmlns:a16="http://schemas.microsoft.com/office/drawing/2014/main" id="{D22E9D58-0C99-4A7F-9AAB-6DE904BDC0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75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982" name="Group 218">
                    <a:extLst>
                      <a:ext uri="{FF2B5EF4-FFF2-40B4-BE49-F238E27FC236}">
                        <a16:creationId xmlns:a16="http://schemas.microsoft.com/office/drawing/2014/main" id="{F88AEC69-C6EE-4222-B859-F159FD799EB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440" y="2415"/>
                    <a:ext cx="284" cy="284"/>
                    <a:chOff x="2440" y="2415"/>
                    <a:chExt cx="284" cy="284"/>
                  </a:xfrm>
                </p:grpSpPr>
                <p:grpSp>
                  <p:nvGrpSpPr>
                    <p:cNvPr id="990" name="Group 219">
                      <a:extLst>
                        <a:ext uri="{FF2B5EF4-FFF2-40B4-BE49-F238E27FC236}">
                          <a16:creationId xmlns:a16="http://schemas.microsoft.com/office/drawing/2014/main" id="{ED4C3888-7A14-474F-A7D1-22FED3EC699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53" y="2415"/>
                      <a:ext cx="57" cy="284"/>
                      <a:chOff x="2553" y="2415"/>
                      <a:chExt cx="57" cy="284"/>
                    </a:xfrm>
                  </p:grpSpPr>
                  <p:sp>
                    <p:nvSpPr>
                      <p:cNvPr id="994" name="AutoShape 220">
                        <a:extLst>
                          <a:ext uri="{FF2B5EF4-FFF2-40B4-BE49-F238E27FC236}">
                            <a16:creationId xmlns:a16="http://schemas.microsoft.com/office/drawing/2014/main" id="{7EA90A80-0D04-4C3E-A95E-8640C14FC02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53" y="241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995" name="AutoShape 221">
                        <a:extLst>
                          <a:ext uri="{FF2B5EF4-FFF2-40B4-BE49-F238E27FC236}">
                            <a16:creationId xmlns:a16="http://schemas.microsoft.com/office/drawing/2014/main" id="{050B909D-FC72-4385-93C2-682FDF89FB1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0800000">
                        <a:off x="2553" y="258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991" name="Group 222">
                      <a:extLst>
                        <a:ext uri="{FF2B5EF4-FFF2-40B4-BE49-F238E27FC236}">
                          <a16:creationId xmlns:a16="http://schemas.microsoft.com/office/drawing/2014/main" id="{C00997FE-282E-447A-8878-33977161880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5400000">
                      <a:off x="2553" y="2416"/>
                      <a:ext cx="57" cy="284"/>
                      <a:chOff x="2553" y="2415"/>
                      <a:chExt cx="57" cy="284"/>
                    </a:xfrm>
                  </p:grpSpPr>
                  <p:sp>
                    <p:nvSpPr>
                      <p:cNvPr id="992" name="AutoShape 223">
                        <a:extLst>
                          <a:ext uri="{FF2B5EF4-FFF2-40B4-BE49-F238E27FC236}">
                            <a16:creationId xmlns:a16="http://schemas.microsoft.com/office/drawing/2014/main" id="{1FDDD3E9-1EC9-40E4-A5F0-5E2DB9DAA76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53" y="241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993" name="AutoShape 224">
                        <a:extLst>
                          <a:ext uri="{FF2B5EF4-FFF2-40B4-BE49-F238E27FC236}">
                            <a16:creationId xmlns:a16="http://schemas.microsoft.com/office/drawing/2014/main" id="{A7A33056-8847-4E35-81AD-9F2EAC4CE7F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0800000">
                        <a:off x="2553" y="258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983" name="Group 225">
                    <a:extLst>
                      <a:ext uri="{FF2B5EF4-FFF2-40B4-BE49-F238E27FC236}">
                        <a16:creationId xmlns:a16="http://schemas.microsoft.com/office/drawing/2014/main" id="{1C1037CA-C9C2-4D6F-84FA-F487115C3EF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2440" y="2415"/>
                    <a:ext cx="284" cy="284"/>
                    <a:chOff x="2440" y="2415"/>
                    <a:chExt cx="284" cy="284"/>
                  </a:xfrm>
                </p:grpSpPr>
                <p:grpSp>
                  <p:nvGrpSpPr>
                    <p:cNvPr id="984" name="Group 226">
                      <a:extLst>
                        <a:ext uri="{FF2B5EF4-FFF2-40B4-BE49-F238E27FC236}">
                          <a16:creationId xmlns:a16="http://schemas.microsoft.com/office/drawing/2014/main" id="{B8792F96-DC1B-411D-ADA9-7DCC974CF6F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53" y="2415"/>
                      <a:ext cx="57" cy="284"/>
                      <a:chOff x="2553" y="2415"/>
                      <a:chExt cx="57" cy="284"/>
                    </a:xfrm>
                  </p:grpSpPr>
                  <p:sp>
                    <p:nvSpPr>
                      <p:cNvPr id="988" name="AutoShape 227">
                        <a:extLst>
                          <a:ext uri="{FF2B5EF4-FFF2-40B4-BE49-F238E27FC236}">
                            <a16:creationId xmlns:a16="http://schemas.microsoft.com/office/drawing/2014/main" id="{28A978A1-B954-422F-AFA0-48A9991B2C2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53" y="241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989" name="AutoShape 228">
                        <a:extLst>
                          <a:ext uri="{FF2B5EF4-FFF2-40B4-BE49-F238E27FC236}">
                            <a16:creationId xmlns:a16="http://schemas.microsoft.com/office/drawing/2014/main" id="{1BABE08E-2DD7-4670-8C56-7E29F963415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0800000">
                        <a:off x="2553" y="258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985" name="Group 229">
                      <a:extLst>
                        <a:ext uri="{FF2B5EF4-FFF2-40B4-BE49-F238E27FC236}">
                          <a16:creationId xmlns:a16="http://schemas.microsoft.com/office/drawing/2014/main" id="{47F79559-77A4-4C64-B092-B84F7C2DFDB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5400000">
                      <a:off x="2553" y="2416"/>
                      <a:ext cx="57" cy="284"/>
                      <a:chOff x="2553" y="2415"/>
                      <a:chExt cx="57" cy="284"/>
                    </a:xfrm>
                  </p:grpSpPr>
                  <p:sp>
                    <p:nvSpPr>
                      <p:cNvPr id="986" name="AutoShape 230">
                        <a:extLst>
                          <a:ext uri="{FF2B5EF4-FFF2-40B4-BE49-F238E27FC236}">
                            <a16:creationId xmlns:a16="http://schemas.microsoft.com/office/drawing/2014/main" id="{D556EB3F-2246-4E4E-B7BD-8D6A5A16275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53" y="241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987" name="AutoShape 231">
                        <a:extLst>
                          <a:ext uri="{FF2B5EF4-FFF2-40B4-BE49-F238E27FC236}">
                            <a16:creationId xmlns:a16="http://schemas.microsoft.com/office/drawing/2014/main" id="{A5A14C4B-C9B4-42C4-A8EA-8F11685CBE7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0800000">
                        <a:off x="2553" y="258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945" name="AutoShape 232">
                  <a:extLst>
                    <a:ext uri="{FF2B5EF4-FFF2-40B4-BE49-F238E27FC236}">
                      <a16:creationId xmlns:a16="http://schemas.microsoft.com/office/drawing/2014/main" id="{BCC56342-957F-4ECF-A0E0-090B0E2E81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5" y="2330"/>
                  <a:ext cx="453" cy="453"/>
                </a:xfrm>
                <a:custGeom>
                  <a:avLst/>
                  <a:gdLst>
                    <a:gd name="G0" fmla="+- 3958 0 0"/>
                    <a:gd name="G1" fmla="+- 21600 0 3958"/>
                    <a:gd name="G2" fmla="+- 21600 0 395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958" y="10800"/>
                      </a:moveTo>
                      <a:cubicBezTo>
                        <a:pt x="3958" y="14579"/>
                        <a:pt x="7021" y="17642"/>
                        <a:pt x="10800" y="17642"/>
                      </a:cubicBezTo>
                      <a:cubicBezTo>
                        <a:pt x="14579" y="17642"/>
                        <a:pt x="17642" y="14579"/>
                        <a:pt x="17642" y="10800"/>
                      </a:cubicBezTo>
                      <a:cubicBezTo>
                        <a:pt x="17642" y="7021"/>
                        <a:pt x="14579" y="3958"/>
                        <a:pt x="10800" y="3958"/>
                      </a:cubicBezTo>
                      <a:cubicBezTo>
                        <a:pt x="7021" y="3958"/>
                        <a:pt x="3958" y="7021"/>
                        <a:pt x="3958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946" name="Group 233">
                  <a:extLst>
                    <a:ext uri="{FF2B5EF4-FFF2-40B4-BE49-F238E27FC236}">
                      <a16:creationId xmlns:a16="http://schemas.microsoft.com/office/drawing/2014/main" id="{7D45020F-677D-428C-B561-74E208AD546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968" name="Group 234">
                    <a:extLst>
                      <a:ext uri="{FF2B5EF4-FFF2-40B4-BE49-F238E27FC236}">
                        <a16:creationId xmlns:a16="http://schemas.microsoft.com/office/drawing/2014/main" id="{2579B778-E837-4EC0-AFB0-ADD019FEA41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440" y="2415"/>
                    <a:ext cx="284" cy="284"/>
                    <a:chOff x="2440" y="2415"/>
                    <a:chExt cx="284" cy="284"/>
                  </a:xfrm>
                </p:grpSpPr>
                <p:grpSp>
                  <p:nvGrpSpPr>
                    <p:cNvPr id="976" name="Group 235">
                      <a:extLst>
                        <a:ext uri="{FF2B5EF4-FFF2-40B4-BE49-F238E27FC236}">
                          <a16:creationId xmlns:a16="http://schemas.microsoft.com/office/drawing/2014/main" id="{05774EDA-5F2D-4578-8FA7-6882D4CC60C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53" y="2415"/>
                      <a:ext cx="57" cy="284"/>
                      <a:chOff x="2553" y="2415"/>
                      <a:chExt cx="57" cy="284"/>
                    </a:xfrm>
                  </p:grpSpPr>
                  <p:sp>
                    <p:nvSpPr>
                      <p:cNvPr id="980" name="AutoShape 236">
                        <a:extLst>
                          <a:ext uri="{FF2B5EF4-FFF2-40B4-BE49-F238E27FC236}">
                            <a16:creationId xmlns:a16="http://schemas.microsoft.com/office/drawing/2014/main" id="{BD3297AE-6782-455D-91B6-DF96912CC88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53" y="241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981" name="AutoShape 237">
                        <a:extLst>
                          <a:ext uri="{FF2B5EF4-FFF2-40B4-BE49-F238E27FC236}">
                            <a16:creationId xmlns:a16="http://schemas.microsoft.com/office/drawing/2014/main" id="{36CF6757-9A78-479D-8B98-BBBC329287A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0800000">
                        <a:off x="2553" y="258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977" name="Group 238">
                      <a:extLst>
                        <a:ext uri="{FF2B5EF4-FFF2-40B4-BE49-F238E27FC236}">
                          <a16:creationId xmlns:a16="http://schemas.microsoft.com/office/drawing/2014/main" id="{023218FD-A54A-4ED0-9113-62A10C80868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5400000">
                      <a:off x="2553" y="2416"/>
                      <a:ext cx="57" cy="284"/>
                      <a:chOff x="2553" y="2415"/>
                      <a:chExt cx="57" cy="284"/>
                    </a:xfrm>
                  </p:grpSpPr>
                  <p:sp>
                    <p:nvSpPr>
                      <p:cNvPr id="978" name="AutoShape 239">
                        <a:extLst>
                          <a:ext uri="{FF2B5EF4-FFF2-40B4-BE49-F238E27FC236}">
                            <a16:creationId xmlns:a16="http://schemas.microsoft.com/office/drawing/2014/main" id="{0A54B243-4B28-4AD2-A03C-4683A478E33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53" y="241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979" name="AutoShape 240">
                        <a:extLst>
                          <a:ext uri="{FF2B5EF4-FFF2-40B4-BE49-F238E27FC236}">
                            <a16:creationId xmlns:a16="http://schemas.microsoft.com/office/drawing/2014/main" id="{B873152C-F206-4A95-8D00-6D427524A90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0800000">
                        <a:off x="2553" y="258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969" name="Group 241">
                    <a:extLst>
                      <a:ext uri="{FF2B5EF4-FFF2-40B4-BE49-F238E27FC236}">
                        <a16:creationId xmlns:a16="http://schemas.microsoft.com/office/drawing/2014/main" id="{488A8494-3444-43C1-AC63-B3564C58FAF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2440" y="2415"/>
                    <a:ext cx="284" cy="284"/>
                    <a:chOff x="2440" y="2415"/>
                    <a:chExt cx="284" cy="284"/>
                  </a:xfrm>
                </p:grpSpPr>
                <p:grpSp>
                  <p:nvGrpSpPr>
                    <p:cNvPr id="970" name="Group 242">
                      <a:extLst>
                        <a:ext uri="{FF2B5EF4-FFF2-40B4-BE49-F238E27FC236}">
                          <a16:creationId xmlns:a16="http://schemas.microsoft.com/office/drawing/2014/main" id="{53A2AA38-112F-4BAF-A541-8A965DD5828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53" y="2415"/>
                      <a:ext cx="57" cy="284"/>
                      <a:chOff x="2553" y="2415"/>
                      <a:chExt cx="57" cy="284"/>
                    </a:xfrm>
                  </p:grpSpPr>
                  <p:sp>
                    <p:nvSpPr>
                      <p:cNvPr id="974" name="AutoShape 243">
                        <a:extLst>
                          <a:ext uri="{FF2B5EF4-FFF2-40B4-BE49-F238E27FC236}">
                            <a16:creationId xmlns:a16="http://schemas.microsoft.com/office/drawing/2014/main" id="{65DC089B-9C8E-420D-8B76-82272859522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53" y="241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975" name="AutoShape 244">
                        <a:extLst>
                          <a:ext uri="{FF2B5EF4-FFF2-40B4-BE49-F238E27FC236}">
                            <a16:creationId xmlns:a16="http://schemas.microsoft.com/office/drawing/2014/main" id="{7083EFA9-4AE3-4EFA-8A2A-070329DA088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0800000">
                        <a:off x="2553" y="258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971" name="Group 245">
                      <a:extLst>
                        <a:ext uri="{FF2B5EF4-FFF2-40B4-BE49-F238E27FC236}">
                          <a16:creationId xmlns:a16="http://schemas.microsoft.com/office/drawing/2014/main" id="{BAF6EF47-FCD7-4A6F-B6FF-0D59D4CC366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5400000">
                      <a:off x="2553" y="2416"/>
                      <a:ext cx="57" cy="284"/>
                      <a:chOff x="2553" y="2415"/>
                      <a:chExt cx="57" cy="284"/>
                    </a:xfrm>
                  </p:grpSpPr>
                  <p:sp>
                    <p:nvSpPr>
                      <p:cNvPr id="972" name="AutoShape 246">
                        <a:extLst>
                          <a:ext uri="{FF2B5EF4-FFF2-40B4-BE49-F238E27FC236}">
                            <a16:creationId xmlns:a16="http://schemas.microsoft.com/office/drawing/2014/main" id="{A42FF28B-B8CE-445F-ACFE-60B4BF65F0A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53" y="241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973" name="AutoShape 247">
                        <a:extLst>
                          <a:ext uri="{FF2B5EF4-FFF2-40B4-BE49-F238E27FC236}">
                            <a16:creationId xmlns:a16="http://schemas.microsoft.com/office/drawing/2014/main" id="{F080EB37-439D-4B32-AD98-3CB8E91EF6B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0800000">
                        <a:off x="2553" y="2585"/>
                        <a:ext cx="57" cy="114"/>
                      </a:xfrm>
                      <a:custGeom>
                        <a:avLst/>
                        <a:gdLst>
                          <a:gd name="G0" fmla="+- 5400 0 0"/>
                          <a:gd name="G1" fmla="+- 21600 0 5400"/>
                          <a:gd name="G2" fmla="*/ 5400 1 2"/>
                          <a:gd name="G3" fmla="+- 21600 0 G2"/>
                          <a:gd name="G4" fmla="+/ 5400 21600 2"/>
                          <a:gd name="G5" fmla="+/ G1 0 2"/>
                          <a:gd name="G6" fmla="*/ 21600 21600 5400"/>
                          <a:gd name="G7" fmla="*/ G6 1 2"/>
                          <a:gd name="G8" fmla="+- 21600 0 G7"/>
                          <a:gd name="G9" fmla="*/ 21600 1 2"/>
                          <a:gd name="G10" fmla="+- 5400 0 G9"/>
                          <a:gd name="G11" fmla="?: G10 G8 0"/>
                          <a:gd name="G12" fmla="?: G10 G7 21600"/>
                          <a:gd name="T0" fmla="*/ 18900 w 21600"/>
                          <a:gd name="T1" fmla="*/ 10800 h 21600"/>
                          <a:gd name="T2" fmla="*/ 10800 w 21600"/>
                          <a:gd name="T3" fmla="*/ 21600 h 21600"/>
                          <a:gd name="T4" fmla="*/ 2700 w 21600"/>
                          <a:gd name="T5" fmla="*/ 10800 h 21600"/>
                          <a:gd name="T6" fmla="*/ 10800 w 21600"/>
                          <a:gd name="T7" fmla="*/ 0 h 21600"/>
                          <a:gd name="T8" fmla="*/ 4500 w 21600"/>
                          <a:gd name="T9" fmla="*/ 4500 h 21600"/>
                          <a:gd name="T10" fmla="*/ 17100 w 21600"/>
                          <a:gd name="T11" fmla="*/ 171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T8" t="T9" r="T10" b="T11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947" name="AutoShape 248">
                  <a:extLst>
                    <a:ext uri="{FF2B5EF4-FFF2-40B4-BE49-F238E27FC236}">
                      <a16:creationId xmlns:a16="http://schemas.microsoft.com/office/drawing/2014/main" id="{1ABB731C-92C9-4B47-BD43-800E330FB9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4" y="2390"/>
                  <a:ext cx="334" cy="332"/>
                </a:xfrm>
                <a:custGeom>
                  <a:avLst/>
                  <a:gdLst>
                    <a:gd name="G0" fmla="+- 3958 0 0"/>
                    <a:gd name="G1" fmla="+- 21600 0 3958"/>
                    <a:gd name="G2" fmla="+- 21600 0 395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958" y="10800"/>
                      </a:moveTo>
                      <a:cubicBezTo>
                        <a:pt x="3958" y="14579"/>
                        <a:pt x="7021" y="17642"/>
                        <a:pt x="10800" y="17642"/>
                      </a:cubicBezTo>
                      <a:cubicBezTo>
                        <a:pt x="14579" y="17642"/>
                        <a:pt x="17642" y="14579"/>
                        <a:pt x="17642" y="10800"/>
                      </a:cubicBezTo>
                      <a:cubicBezTo>
                        <a:pt x="17642" y="7021"/>
                        <a:pt x="14579" y="3958"/>
                        <a:pt x="10800" y="3958"/>
                      </a:cubicBezTo>
                      <a:cubicBezTo>
                        <a:pt x="7021" y="3958"/>
                        <a:pt x="3958" y="7021"/>
                        <a:pt x="3958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8" name="AutoShape 249">
                  <a:extLst>
                    <a:ext uri="{FF2B5EF4-FFF2-40B4-BE49-F238E27FC236}">
                      <a16:creationId xmlns:a16="http://schemas.microsoft.com/office/drawing/2014/main" id="{EBF77AF2-5F1C-4174-9689-A4A38B7B82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609" y="2338"/>
                  <a:ext cx="86" cy="2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9" name="AutoShape 250">
                  <a:extLst>
                    <a:ext uri="{FF2B5EF4-FFF2-40B4-BE49-F238E27FC236}">
                      <a16:creationId xmlns:a16="http://schemas.microsoft.com/office/drawing/2014/main" id="{366C86C5-DA8F-4406-9AF3-DBEAA52B71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9" y="2387"/>
                  <a:ext cx="334" cy="332"/>
                </a:xfrm>
                <a:custGeom>
                  <a:avLst/>
                  <a:gdLst>
                    <a:gd name="G0" fmla="+- 3958 0 0"/>
                    <a:gd name="G1" fmla="+- 21600 0 3958"/>
                    <a:gd name="G2" fmla="+- 21600 0 395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958" y="10800"/>
                      </a:moveTo>
                      <a:cubicBezTo>
                        <a:pt x="3958" y="14579"/>
                        <a:pt x="7021" y="17642"/>
                        <a:pt x="10800" y="17642"/>
                      </a:cubicBezTo>
                      <a:cubicBezTo>
                        <a:pt x="14579" y="17642"/>
                        <a:pt x="17642" y="14579"/>
                        <a:pt x="17642" y="10800"/>
                      </a:cubicBezTo>
                      <a:cubicBezTo>
                        <a:pt x="17642" y="7021"/>
                        <a:pt x="14579" y="3958"/>
                        <a:pt x="10800" y="3958"/>
                      </a:cubicBezTo>
                      <a:cubicBezTo>
                        <a:pt x="7021" y="3958"/>
                        <a:pt x="3958" y="7021"/>
                        <a:pt x="3958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0" name="AutoShape 251">
                  <a:extLst>
                    <a:ext uri="{FF2B5EF4-FFF2-40B4-BE49-F238E27FC236}">
                      <a16:creationId xmlns:a16="http://schemas.microsoft.com/office/drawing/2014/main" id="{994C0B4B-22D0-45C4-A59C-A2AF50522C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90" y="2327"/>
                  <a:ext cx="453" cy="453"/>
                </a:xfrm>
                <a:custGeom>
                  <a:avLst/>
                  <a:gdLst>
                    <a:gd name="G0" fmla="+- 3958 0 0"/>
                    <a:gd name="G1" fmla="+- 21600 0 3958"/>
                    <a:gd name="G2" fmla="+- 21600 0 395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958" y="10800"/>
                      </a:moveTo>
                      <a:cubicBezTo>
                        <a:pt x="3958" y="14579"/>
                        <a:pt x="7021" y="17642"/>
                        <a:pt x="10800" y="17642"/>
                      </a:cubicBezTo>
                      <a:cubicBezTo>
                        <a:pt x="14579" y="17642"/>
                        <a:pt x="17642" y="14579"/>
                        <a:pt x="17642" y="10800"/>
                      </a:cubicBezTo>
                      <a:cubicBezTo>
                        <a:pt x="17642" y="7021"/>
                        <a:pt x="14579" y="3958"/>
                        <a:pt x="10800" y="3958"/>
                      </a:cubicBezTo>
                      <a:cubicBezTo>
                        <a:pt x="7021" y="3958"/>
                        <a:pt x="3958" y="7021"/>
                        <a:pt x="3958" y="1080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1" name="Rectangle 252">
                  <a:extLst>
                    <a:ext uri="{FF2B5EF4-FFF2-40B4-BE49-F238E27FC236}">
                      <a16:creationId xmlns:a16="http://schemas.microsoft.com/office/drawing/2014/main" id="{C7F572DC-9AAC-4E34-997D-A892B572D4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2500"/>
                  <a:ext cx="85" cy="29"/>
                </a:xfrm>
                <a:prstGeom prst="rect">
                  <a:avLst/>
                </a:prstGeom>
                <a:solidFill>
                  <a:srgbClr val="80808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2" name="Freeform 253">
                  <a:extLst>
                    <a:ext uri="{FF2B5EF4-FFF2-40B4-BE49-F238E27FC236}">
                      <a16:creationId xmlns:a16="http://schemas.microsoft.com/office/drawing/2014/main" id="{4531434D-6DC3-4EBE-9B1F-5BF9F49EAB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7" y="2443"/>
                  <a:ext cx="545" cy="158"/>
                </a:xfrm>
                <a:custGeom>
                  <a:avLst/>
                  <a:gdLst>
                    <a:gd name="T0" fmla="*/ 0 w 545"/>
                    <a:gd name="T1" fmla="*/ 158 h 158"/>
                    <a:gd name="T2" fmla="*/ 21 w 545"/>
                    <a:gd name="T3" fmla="*/ 158 h 158"/>
                    <a:gd name="T4" fmla="*/ 403 w 545"/>
                    <a:gd name="T5" fmla="*/ 158 h 158"/>
                    <a:gd name="T6" fmla="*/ 545 w 545"/>
                    <a:gd name="T7" fmla="*/ 114 h 158"/>
                    <a:gd name="T8" fmla="*/ 545 w 545"/>
                    <a:gd name="T9" fmla="*/ 29 h 158"/>
                    <a:gd name="T10" fmla="*/ 432 w 545"/>
                    <a:gd name="T11" fmla="*/ 0 h 158"/>
                    <a:gd name="T12" fmla="*/ 148 w 545"/>
                    <a:gd name="T13" fmla="*/ 0 h 158"/>
                    <a:gd name="T14" fmla="*/ 0 w 545"/>
                    <a:gd name="T15" fmla="*/ 158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5" h="158">
                      <a:moveTo>
                        <a:pt x="0" y="158"/>
                      </a:moveTo>
                      <a:cubicBezTo>
                        <a:pt x="7" y="158"/>
                        <a:pt x="14" y="158"/>
                        <a:pt x="21" y="158"/>
                      </a:cubicBezTo>
                      <a:lnTo>
                        <a:pt x="403" y="158"/>
                      </a:lnTo>
                      <a:lnTo>
                        <a:pt x="545" y="114"/>
                      </a:lnTo>
                      <a:lnTo>
                        <a:pt x="545" y="29"/>
                      </a:lnTo>
                      <a:lnTo>
                        <a:pt x="432" y="0"/>
                      </a:lnTo>
                      <a:lnTo>
                        <a:pt x="148" y="0"/>
                      </a:lnTo>
                      <a:lnTo>
                        <a:pt x="0" y="15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3" name="Freeform 254">
                  <a:extLst>
                    <a:ext uri="{FF2B5EF4-FFF2-40B4-BE49-F238E27FC236}">
                      <a16:creationId xmlns:a16="http://schemas.microsoft.com/office/drawing/2014/main" id="{F585A0F8-1AA2-4B6E-BBB0-4B8C473298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0" y="2047"/>
                  <a:ext cx="170" cy="425"/>
                </a:xfrm>
                <a:custGeom>
                  <a:avLst/>
                  <a:gdLst>
                    <a:gd name="T0" fmla="*/ 113 w 170"/>
                    <a:gd name="T1" fmla="*/ 0 h 425"/>
                    <a:gd name="T2" fmla="*/ 0 w 170"/>
                    <a:gd name="T3" fmla="*/ 170 h 425"/>
                    <a:gd name="T4" fmla="*/ 170 w 170"/>
                    <a:gd name="T5" fmla="*/ 425 h 425"/>
                    <a:gd name="T6" fmla="*/ 57 w 170"/>
                    <a:gd name="T7" fmla="*/ 170 h 425"/>
                    <a:gd name="T8" fmla="*/ 113 w 170"/>
                    <a:gd name="T9" fmla="*/ 0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425">
                      <a:moveTo>
                        <a:pt x="113" y="0"/>
                      </a:moveTo>
                      <a:lnTo>
                        <a:pt x="0" y="170"/>
                      </a:lnTo>
                      <a:lnTo>
                        <a:pt x="170" y="425"/>
                      </a:lnTo>
                      <a:lnTo>
                        <a:pt x="57" y="17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4" name="Freeform 255">
                  <a:extLst>
                    <a:ext uri="{FF2B5EF4-FFF2-40B4-BE49-F238E27FC236}">
                      <a16:creationId xmlns:a16="http://schemas.microsoft.com/office/drawing/2014/main" id="{31E130FD-B6B6-406C-938C-63033E06AD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00000">
                  <a:off x="3517" y="2217"/>
                  <a:ext cx="255" cy="284"/>
                </a:xfrm>
                <a:custGeom>
                  <a:avLst/>
                  <a:gdLst>
                    <a:gd name="T0" fmla="*/ 0 w 255"/>
                    <a:gd name="T1" fmla="*/ 85 h 284"/>
                    <a:gd name="T2" fmla="*/ 85 w 255"/>
                    <a:gd name="T3" fmla="*/ 0 h 284"/>
                    <a:gd name="T4" fmla="*/ 255 w 255"/>
                    <a:gd name="T5" fmla="*/ 284 h 284"/>
                    <a:gd name="T6" fmla="*/ 199 w 255"/>
                    <a:gd name="T7" fmla="*/ 255 h 284"/>
                    <a:gd name="T8" fmla="*/ 0 w 255"/>
                    <a:gd name="T9" fmla="*/ 85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5" h="284">
                      <a:moveTo>
                        <a:pt x="0" y="85"/>
                      </a:moveTo>
                      <a:lnTo>
                        <a:pt x="85" y="0"/>
                      </a:lnTo>
                      <a:lnTo>
                        <a:pt x="255" y="284"/>
                      </a:lnTo>
                      <a:lnTo>
                        <a:pt x="199" y="255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5" name="Freeform 256">
                  <a:extLst>
                    <a:ext uri="{FF2B5EF4-FFF2-40B4-BE49-F238E27FC236}">
                      <a16:creationId xmlns:a16="http://schemas.microsoft.com/office/drawing/2014/main" id="{DD48579D-AE9E-4B76-80EC-3FD7A9F5E1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3" y="1905"/>
                  <a:ext cx="1303" cy="737"/>
                </a:xfrm>
                <a:custGeom>
                  <a:avLst/>
                  <a:gdLst>
                    <a:gd name="T0" fmla="*/ 425 w 1303"/>
                    <a:gd name="T1" fmla="*/ 0 h 737"/>
                    <a:gd name="T2" fmla="*/ 198 w 1303"/>
                    <a:gd name="T3" fmla="*/ 198 h 737"/>
                    <a:gd name="T4" fmla="*/ 0 w 1303"/>
                    <a:gd name="T5" fmla="*/ 453 h 737"/>
                    <a:gd name="T6" fmla="*/ 142 w 1303"/>
                    <a:gd name="T7" fmla="*/ 453 h 737"/>
                    <a:gd name="T8" fmla="*/ 255 w 1303"/>
                    <a:gd name="T9" fmla="*/ 425 h 737"/>
                    <a:gd name="T10" fmla="*/ 397 w 1303"/>
                    <a:gd name="T11" fmla="*/ 737 h 737"/>
                    <a:gd name="T12" fmla="*/ 737 w 1303"/>
                    <a:gd name="T13" fmla="*/ 737 h 737"/>
                    <a:gd name="T14" fmla="*/ 964 w 1303"/>
                    <a:gd name="T15" fmla="*/ 606 h 737"/>
                    <a:gd name="T16" fmla="*/ 1276 w 1303"/>
                    <a:gd name="T17" fmla="*/ 294 h 737"/>
                    <a:gd name="T18" fmla="*/ 1303 w 1303"/>
                    <a:gd name="T19" fmla="*/ 289 h 737"/>
                    <a:gd name="T20" fmla="*/ 1302 w 1303"/>
                    <a:gd name="T21" fmla="*/ 198 h 737"/>
                    <a:gd name="T22" fmla="*/ 1247 w 1303"/>
                    <a:gd name="T23" fmla="*/ 143 h 737"/>
                    <a:gd name="T24" fmla="*/ 935 w 1303"/>
                    <a:gd name="T25" fmla="*/ 143 h 737"/>
                    <a:gd name="T26" fmla="*/ 765 w 1303"/>
                    <a:gd name="T27" fmla="*/ 567 h 737"/>
                    <a:gd name="T28" fmla="*/ 567 w 1303"/>
                    <a:gd name="T29" fmla="*/ 567 h 737"/>
                    <a:gd name="T30" fmla="*/ 397 w 1303"/>
                    <a:gd name="T31" fmla="*/ 312 h 737"/>
                    <a:gd name="T32" fmla="*/ 510 w 1303"/>
                    <a:gd name="T33" fmla="*/ 142 h 737"/>
                    <a:gd name="T34" fmla="*/ 539 w 1303"/>
                    <a:gd name="T35" fmla="*/ 0 h 737"/>
                    <a:gd name="T36" fmla="*/ 425 w 1303"/>
                    <a:gd name="T37" fmla="*/ 0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03" h="737">
                      <a:moveTo>
                        <a:pt x="425" y="0"/>
                      </a:moveTo>
                      <a:lnTo>
                        <a:pt x="198" y="198"/>
                      </a:lnTo>
                      <a:lnTo>
                        <a:pt x="0" y="453"/>
                      </a:lnTo>
                      <a:lnTo>
                        <a:pt x="142" y="453"/>
                      </a:lnTo>
                      <a:lnTo>
                        <a:pt x="255" y="425"/>
                      </a:lnTo>
                      <a:lnTo>
                        <a:pt x="397" y="737"/>
                      </a:lnTo>
                      <a:lnTo>
                        <a:pt x="737" y="737"/>
                      </a:lnTo>
                      <a:lnTo>
                        <a:pt x="964" y="606"/>
                      </a:lnTo>
                      <a:lnTo>
                        <a:pt x="1276" y="294"/>
                      </a:lnTo>
                      <a:lnTo>
                        <a:pt x="1303" y="289"/>
                      </a:lnTo>
                      <a:lnTo>
                        <a:pt x="1302" y="198"/>
                      </a:lnTo>
                      <a:lnTo>
                        <a:pt x="1247" y="143"/>
                      </a:lnTo>
                      <a:lnTo>
                        <a:pt x="935" y="143"/>
                      </a:lnTo>
                      <a:lnTo>
                        <a:pt x="765" y="567"/>
                      </a:lnTo>
                      <a:lnTo>
                        <a:pt x="567" y="567"/>
                      </a:lnTo>
                      <a:lnTo>
                        <a:pt x="397" y="312"/>
                      </a:lnTo>
                      <a:lnTo>
                        <a:pt x="510" y="142"/>
                      </a:lnTo>
                      <a:lnTo>
                        <a:pt x="539" y="0"/>
                      </a:lnTo>
                      <a:lnTo>
                        <a:pt x="425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6" name="Freeform 257">
                  <a:extLst>
                    <a:ext uri="{FF2B5EF4-FFF2-40B4-BE49-F238E27FC236}">
                      <a16:creationId xmlns:a16="http://schemas.microsoft.com/office/drawing/2014/main" id="{B8633501-B5C6-49A0-8992-7677852126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5" y="1962"/>
                  <a:ext cx="482" cy="170"/>
                </a:xfrm>
                <a:custGeom>
                  <a:avLst/>
                  <a:gdLst>
                    <a:gd name="T0" fmla="*/ 397 w 482"/>
                    <a:gd name="T1" fmla="*/ 0 h 170"/>
                    <a:gd name="T2" fmla="*/ 255 w 482"/>
                    <a:gd name="T3" fmla="*/ 28 h 170"/>
                    <a:gd name="T4" fmla="*/ 57 w 482"/>
                    <a:gd name="T5" fmla="*/ 28 h 170"/>
                    <a:gd name="T6" fmla="*/ 0 w 482"/>
                    <a:gd name="T7" fmla="*/ 85 h 170"/>
                    <a:gd name="T8" fmla="*/ 0 w 482"/>
                    <a:gd name="T9" fmla="*/ 141 h 170"/>
                    <a:gd name="T10" fmla="*/ 57 w 482"/>
                    <a:gd name="T11" fmla="*/ 170 h 170"/>
                    <a:gd name="T12" fmla="*/ 284 w 482"/>
                    <a:gd name="T13" fmla="*/ 170 h 170"/>
                    <a:gd name="T14" fmla="*/ 482 w 482"/>
                    <a:gd name="T15" fmla="*/ 85 h 170"/>
                    <a:gd name="T16" fmla="*/ 482 w 482"/>
                    <a:gd name="T17" fmla="*/ 28 h 170"/>
                    <a:gd name="T18" fmla="*/ 454 w 482"/>
                    <a:gd name="T19" fmla="*/ 0 h 170"/>
                    <a:gd name="T20" fmla="*/ 397 w 482"/>
                    <a:gd name="T21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82" h="170">
                      <a:moveTo>
                        <a:pt x="397" y="0"/>
                      </a:moveTo>
                      <a:lnTo>
                        <a:pt x="255" y="28"/>
                      </a:lnTo>
                      <a:lnTo>
                        <a:pt x="57" y="28"/>
                      </a:lnTo>
                      <a:lnTo>
                        <a:pt x="0" y="85"/>
                      </a:lnTo>
                      <a:lnTo>
                        <a:pt x="0" y="141"/>
                      </a:lnTo>
                      <a:lnTo>
                        <a:pt x="57" y="170"/>
                      </a:lnTo>
                      <a:lnTo>
                        <a:pt x="284" y="170"/>
                      </a:lnTo>
                      <a:lnTo>
                        <a:pt x="482" y="85"/>
                      </a:lnTo>
                      <a:lnTo>
                        <a:pt x="482" y="28"/>
                      </a:lnTo>
                      <a:lnTo>
                        <a:pt x="454" y="0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7" name="Freeform 258">
                  <a:extLst>
                    <a:ext uri="{FF2B5EF4-FFF2-40B4-BE49-F238E27FC236}">
                      <a16:creationId xmlns:a16="http://schemas.microsoft.com/office/drawing/2014/main" id="{FA4BAB96-2943-4657-B271-6D5A973FD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8" y="2245"/>
                  <a:ext cx="170" cy="227"/>
                </a:xfrm>
                <a:custGeom>
                  <a:avLst/>
                  <a:gdLst>
                    <a:gd name="T0" fmla="*/ 0 w 170"/>
                    <a:gd name="T1" fmla="*/ 227 h 227"/>
                    <a:gd name="T2" fmla="*/ 57 w 170"/>
                    <a:gd name="T3" fmla="*/ 85 h 227"/>
                    <a:gd name="T4" fmla="*/ 170 w 170"/>
                    <a:gd name="T5" fmla="*/ 0 h 227"/>
                    <a:gd name="T6" fmla="*/ 142 w 170"/>
                    <a:gd name="T7" fmla="*/ 85 h 227"/>
                    <a:gd name="T8" fmla="*/ 0 w 170"/>
                    <a:gd name="T9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227">
                      <a:moveTo>
                        <a:pt x="0" y="227"/>
                      </a:moveTo>
                      <a:lnTo>
                        <a:pt x="57" y="85"/>
                      </a:lnTo>
                      <a:lnTo>
                        <a:pt x="170" y="0"/>
                      </a:lnTo>
                      <a:lnTo>
                        <a:pt x="142" y="85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8" name="Freeform 259">
                  <a:extLst>
                    <a:ext uri="{FF2B5EF4-FFF2-40B4-BE49-F238E27FC236}">
                      <a16:creationId xmlns:a16="http://schemas.microsoft.com/office/drawing/2014/main" id="{C388A54E-2032-456C-9EC6-FDCF011456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1" y="1735"/>
                  <a:ext cx="171" cy="171"/>
                </a:xfrm>
                <a:custGeom>
                  <a:avLst/>
                  <a:gdLst>
                    <a:gd name="T0" fmla="*/ 171 w 171"/>
                    <a:gd name="T1" fmla="*/ 171 h 171"/>
                    <a:gd name="T2" fmla="*/ 57 w 171"/>
                    <a:gd name="T3" fmla="*/ 171 h 171"/>
                    <a:gd name="T4" fmla="*/ 0 w 171"/>
                    <a:gd name="T5" fmla="*/ 142 h 171"/>
                    <a:gd name="T6" fmla="*/ 0 w 171"/>
                    <a:gd name="T7" fmla="*/ 57 h 171"/>
                    <a:gd name="T8" fmla="*/ 57 w 171"/>
                    <a:gd name="T9" fmla="*/ 0 h 171"/>
                    <a:gd name="T10" fmla="*/ 171 w 171"/>
                    <a:gd name="T11" fmla="*/ 0 h 171"/>
                    <a:gd name="T12" fmla="*/ 171 w 171"/>
                    <a:gd name="T13" fmla="*/ 171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1" h="171">
                      <a:moveTo>
                        <a:pt x="171" y="171"/>
                      </a:moveTo>
                      <a:lnTo>
                        <a:pt x="57" y="171"/>
                      </a:lnTo>
                      <a:lnTo>
                        <a:pt x="0" y="142"/>
                      </a:lnTo>
                      <a:lnTo>
                        <a:pt x="0" y="57"/>
                      </a:lnTo>
                      <a:lnTo>
                        <a:pt x="57" y="0"/>
                      </a:lnTo>
                      <a:lnTo>
                        <a:pt x="171" y="0"/>
                      </a:lnTo>
                      <a:lnTo>
                        <a:pt x="171" y="171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9" name="Freeform 260" descr="横線 (太)">
                  <a:extLst>
                    <a:ext uri="{FF2B5EF4-FFF2-40B4-BE49-F238E27FC236}">
                      <a16:creationId xmlns:a16="http://schemas.microsoft.com/office/drawing/2014/main" id="{2D328D71-8520-4806-B3F5-EA2BCBE184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1" y="1791"/>
                  <a:ext cx="86" cy="86"/>
                </a:xfrm>
                <a:custGeom>
                  <a:avLst/>
                  <a:gdLst>
                    <a:gd name="T0" fmla="*/ 0 w 86"/>
                    <a:gd name="T1" fmla="*/ 0 h 86"/>
                    <a:gd name="T2" fmla="*/ 86 w 86"/>
                    <a:gd name="T3" fmla="*/ 29 h 86"/>
                    <a:gd name="T4" fmla="*/ 86 w 86"/>
                    <a:gd name="T5" fmla="*/ 57 h 86"/>
                    <a:gd name="T6" fmla="*/ 0 w 86"/>
                    <a:gd name="T7" fmla="*/ 86 h 86"/>
                    <a:gd name="T8" fmla="*/ 0 w 86"/>
                    <a:gd name="T9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" h="86">
                      <a:moveTo>
                        <a:pt x="0" y="0"/>
                      </a:moveTo>
                      <a:lnTo>
                        <a:pt x="86" y="29"/>
                      </a:lnTo>
                      <a:lnTo>
                        <a:pt x="86" y="57"/>
                      </a:lnTo>
                      <a:lnTo>
                        <a:pt x="0" y="8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dkHorz">
                  <a:fgClr>
                    <a:srgbClr val="FF6600"/>
                  </a:fgClr>
                  <a:bgClr>
                    <a:srgbClr val="FF9933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0" name="Freeform 261">
                  <a:extLst>
                    <a:ext uri="{FF2B5EF4-FFF2-40B4-BE49-F238E27FC236}">
                      <a16:creationId xmlns:a16="http://schemas.microsoft.com/office/drawing/2014/main" id="{C752C4FE-080C-4D28-8D03-F2B5257DB6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1" y="1621"/>
                  <a:ext cx="114" cy="198"/>
                </a:xfrm>
                <a:custGeom>
                  <a:avLst/>
                  <a:gdLst>
                    <a:gd name="T0" fmla="*/ 85 w 114"/>
                    <a:gd name="T1" fmla="*/ 0 h 198"/>
                    <a:gd name="T2" fmla="*/ 0 w 114"/>
                    <a:gd name="T3" fmla="*/ 85 h 198"/>
                    <a:gd name="T4" fmla="*/ 0 w 114"/>
                    <a:gd name="T5" fmla="*/ 198 h 198"/>
                    <a:gd name="T6" fmla="*/ 19 w 114"/>
                    <a:gd name="T7" fmla="*/ 197 h 198"/>
                    <a:gd name="T8" fmla="*/ 19 w 114"/>
                    <a:gd name="T9" fmla="*/ 95 h 198"/>
                    <a:gd name="T10" fmla="*/ 114 w 114"/>
                    <a:gd name="T11" fmla="*/ 0 h 198"/>
                    <a:gd name="T12" fmla="*/ 85 w 114"/>
                    <a:gd name="T13" fmla="*/ 0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98">
                      <a:moveTo>
                        <a:pt x="85" y="0"/>
                      </a:moveTo>
                      <a:lnTo>
                        <a:pt x="0" y="85"/>
                      </a:lnTo>
                      <a:lnTo>
                        <a:pt x="0" y="198"/>
                      </a:lnTo>
                      <a:lnTo>
                        <a:pt x="19" y="197"/>
                      </a:lnTo>
                      <a:lnTo>
                        <a:pt x="19" y="95"/>
                      </a:lnTo>
                      <a:lnTo>
                        <a:pt x="114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1" name="AutoShape 262">
                  <a:extLst>
                    <a:ext uri="{FF2B5EF4-FFF2-40B4-BE49-F238E27FC236}">
                      <a16:creationId xmlns:a16="http://schemas.microsoft.com/office/drawing/2014/main" id="{ED48F476-02A3-4E94-B010-BD5E216372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78" y="1592"/>
                  <a:ext cx="142" cy="85"/>
                </a:xfrm>
                <a:prstGeom prst="roundRect">
                  <a:avLst>
                    <a:gd name="adj" fmla="val 40708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2" name="Oval 263">
                  <a:extLst>
                    <a:ext uri="{FF2B5EF4-FFF2-40B4-BE49-F238E27FC236}">
                      <a16:creationId xmlns:a16="http://schemas.microsoft.com/office/drawing/2014/main" id="{A898B64E-2635-42B2-A3DB-A21D6F7275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1763"/>
                  <a:ext cx="85" cy="8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3" name="AutoShape 264">
                  <a:extLst>
                    <a:ext uri="{FF2B5EF4-FFF2-40B4-BE49-F238E27FC236}">
                      <a16:creationId xmlns:a16="http://schemas.microsoft.com/office/drawing/2014/main" id="{203054DC-F00D-4299-B817-705D0C369B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920" y="1826"/>
                  <a:ext cx="141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4" name="AutoShape 265">
                  <a:extLst>
                    <a:ext uri="{FF2B5EF4-FFF2-40B4-BE49-F238E27FC236}">
                      <a16:creationId xmlns:a16="http://schemas.microsoft.com/office/drawing/2014/main" id="{222630F8-0D02-4BB8-9F2F-99B641BE6A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2" y="1777"/>
                  <a:ext cx="141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5" name="Rectangle 266">
                  <a:extLst>
                    <a:ext uri="{FF2B5EF4-FFF2-40B4-BE49-F238E27FC236}">
                      <a16:creationId xmlns:a16="http://schemas.microsoft.com/office/drawing/2014/main" id="{A0199901-7806-4485-85EC-8309081B9F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9" y="2188"/>
                  <a:ext cx="28" cy="141"/>
                </a:xfrm>
                <a:prstGeom prst="rect">
                  <a:avLst/>
                </a:prstGeom>
                <a:solidFill>
                  <a:srgbClr val="C0C0C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6" name="Oval 267" descr="横線 (太)">
                  <a:extLst>
                    <a:ext uri="{FF2B5EF4-FFF2-40B4-BE49-F238E27FC236}">
                      <a16:creationId xmlns:a16="http://schemas.microsoft.com/office/drawing/2014/main" id="{E22486B7-5E69-4715-8A4D-BBD74B4A17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5" y="2160"/>
                  <a:ext cx="85" cy="57"/>
                </a:xfrm>
                <a:prstGeom prst="ellipse">
                  <a:avLst/>
                </a:prstGeom>
                <a:pattFill prst="dkHorz">
                  <a:fgClr>
                    <a:srgbClr val="FF6600"/>
                  </a:fgClr>
                  <a:bgClr>
                    <a:srgbClr val="FF9933"/>
                  </a:bgClr>
                </a:pattFill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7" name="Rectangle 268" descr="横線 (太)">
                  <a:extLst>
                    <a:ext uri="{FF2B5EF4-FFF2-40B4-BE49-F238E27FC236}">
                      <a16:creationId xmlns:a16="http://schemas.microsoft.com/office/drawing/2014/main" id="{8615ED2B-55D5-428D-A07E-A27AE50A04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87" y="2103"/>
                  <a:ext cx="28" cy="85"/>
                </a:xfrm>
                <a:prstGeom prst="rect">
                  <a:avLst/>
                </a:prstGeom>
                <a:pattFill prst="dkHorz">
                  <a:fgClr>
                    <a:srgbClr val="CC0000"/>
                  </a:fgClr>
                  <a:bgClr>
                    <a:srgbClr val="FF0000"/>
                  </a:bgClr>
                </a:pattFill>
                <a:ln w="3810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A12C3A37-353A-4103-9EED-A78B609E8A66}"/>
                  </a:ext>
                </a:extLst>
              </p:cNvPr>
              <p:cNvGrpSpPr/>
              <p:nvPr/>
            </p:nvGrpSpPr>
            <p:grpSpPr>
              <a:xfrm>
                <a:off x="7539373" y="5901133"/>
                <a:ext cx="617786" cy="1281939"/>
                <a:chOff x="7599251" y="6196516"/>
                <a:chExt cx="483426" cy="1003135"/>
              </a:xfrm>
            </p:grpSpPr>
            <p:sp>
              <p:nvSpPr>
                <p:cNvPr id="1000" name="四角形: 角を丸くする 999">
                  <a:extLst>
                    <a:ext uri="{FF2B5EF4-FFF2-40B4-BE49-F238E27FC236}">
                      <a16:creationId xmlns:a16="http://schemas.microsoft.com/office/drawing/2014/main" id="{AEEC2B40-7B05-41E8-A05F-11E139063782}"/>
                    </a:ext>
                  </a:extLst>
                </p:cNvPr>
                <p:cNvSpPr/>
                <p:nvPr/>
              </p:nvSpPr>
              <p:spPr bwMode="auto">
                <a:xfrm flipH="1">
                  <a:off x="7932902" y="6892085"/>
                  <a:ext cx="92344" cy="30756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1" name="四角形: 角を丸くする 1000">
                  <a:extLst>
                    <a:ext uri="{FF2B5EF4-FFF2-40B4-BE49-F238E27FC236}">
                      <a16:creationId xmlns:a16="http://schemas.microsoft.com/office/drawing/2014/main" id="{3D7E07F9-557C-430B-8489-7BF9D118C0B9}"/>
                    </a:ext>
                  </a:extLst>
                </p:cNvPr>
                <p:cNvSpPr/>
                <p:nvPr/>
              </p:nvSpPr>
              <p:spPr bwMode="auto">
                <a:xfrm rot="17512339" flipH="1">
                  <a:off x="7812698" y="6721307"/>
                  <a:ext cx="109400" cy="3337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2" name="四角形: 角を丸くする 1001">
                  <a:extLst>
                    <a:ext uri="{FF2B5EF4-FFF2-40B4-BE49-F238E27FC236}">
                      <a16:creationId xmlns:a16="http://schemas.microsoft.com/office/drawing/2014/main" id="{F7FAAF51-CA26-4591-A02E-911E835C6A4D}"/>
                    </a:ext>
                  </a:extLst>
                </p:cNvPr>
                <p:cNvSpPr/>
                <p:nvPr/>
              </p:nvSpPr>
              <p:spPr bwMode="auto">
                <a:xfrm rot="7569540" flipH="1">
                  <a:off x="7859167" y="6559687"/>
                  <a:ext cx="74431" cy="2271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03" name="グループ化 1002">
                  <a:extLst>
                    <a:ext uri="{FF2B5EF4-FFF2-40B4-BE49-F238E27FC236}">
                      <a16:creationId xmlns:a16="http://schemas.microsoft.com/office/drawing/2014/main" id="{FDC891DE-97BF-4B71-8895-AF5D24A53424}"/>
                    </a:ext>
                  </a:extLst>
                </p:cNvPr>
                <p:cNvGrpSpPr/>
                <p:nvPr/>
              </p:nvGrpSpPr>
              <p:grpSpPr>
                <a:xfrm flipH="1">
                  <a:off x="7599251" y="6196516"/>
                  <a:ext cx="319782" cy="702802"/>
                  <a:chOff x="10109901" y="1596638"/>
                  <a:chExt cx="505191" cy="1110283"/>
                </a:xfrm>
              </p:grpSpPr>
              <p:sp>
                <p:nvSpPr>
                  <p:cNvPr id="1004" name="楕円 1003">
                    <a:extLst>
                      <a:ext uri="{FF2B5EF4-FFF2-40B4-BE49-F238E27FC236}">
                        <a16:creationId xmlns:a16="http://schemas.microsoft.com/office/drawing/2014/main" id="{24459F22-8EE0-4116-80AF-4C0B387009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109901" y="1596638"/>
                    <a:ext cx="505191" cy="583594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5" name="四角形: 角を丸くする 1004">
                    <a:extLst>
                      <a:ext uri="{FF2B5EF4-FFF2-40B4-BE49-F238E27FC236}">
                        <a16:creationId xmlns:a16="http://schemas.microsoft.com/office/drawing/2014/main" id="{415EEF68-1901-4AF4-A8EE-AED5722BD6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6"/>
                    <a:ext cx="276341" cy="58206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6" name="台形 1005">
                    <a:extLst>
                      <a:ext uri="{FF2B5EF4-FFF2-40B4-BE49-F238E27FC236}">
                        <a16:creationId xmlns:a16="http://schemas.microsoft.com/office/drawing/2014/main" id="{B7C75584-B97B-462E-A5DD-F283A3C239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7" name="四角形: 角を丸くする 1006">
                  <a:extLst>
                    <a:ext uri="{FF2B5EF4-FFF2-40B4-BE49-F238E27FC236}">
                      <a16:creationId xmlns:a16="http://schemas.microsoft.com/office/drawing/2014/main" id="{FC588A48-A34C-4BA3-A439-696DB722D9D9}"/>
                    </a:ext>
                  </a:extLst>
                </p:cNvPr>
                <p:cNvSpPr/>
                <p:nvPr/>
              </p:nvSpPr>
              <p:spPr bwMode="auto">
                <a:xfrm rot="18836757" flipH="1">
                  <a:off x="7807288" y="6572555"/>
                  <a:ext cx="74431" cy="2373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四角形: 角を丸くする 1010">
                  <a:extLst>
                    <a:ext uri="{FF2B5EF4-FFF2-40B4-BE49-F238E27FC236}">
                      <a16:creationId xmlns:a16="http://schemas.microsoft.com/office/drawing/2014/main" id="{25769D93-7B67-4F82-AC83-7427446AE869}"/>
                    </a:ext>
                  </a:extLst>
                </p:cNvPr>
                <p:cNvSpPr/>
                <p:nvPr/>
              </p:nvSpPr>
              <p:spPr bwMode="auto">
                <a:xfrm rot="6194794" flipH="1">
                  <a:off x="7942097" y="6667272"/>
                  <a:ext cx="74431" cy="2067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楕円 1011">
                  <a:extLst>
                    <a:ext uri="{FF2B5EF4-FFF2-40B4-BE49-F238E27FC236}">
                      <a16:creationId xmlns:a16="http://schemas.microsoft.com/office/drawing/2014/main" id="{3A193B98-93EF-4A91-AEB2-0EF009E9C13A}"/>
                    </a:ext>
                  </a:extLst>
                </p:cNvPr>
                <p:cNvSpPr/>
                <p:nvPr/>
              </p:nvSpPr>
              <p:spPr bwMode="auto">
                <a:xfrm>
                  <a:off x="7716915" y="6290550"/>
                  <a:ext cx="78581" cy="11081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13" name="楕円 1012">
                  <a:extLst>
                    <a:ext uri="{FF2B5EF4-FFF2-40B4-BE49-F238E27FC236}">
                      <a16:creationId xmlns:a16="http://schemas.microsoft.com/office/drawing/2014/main" id="{C0983E4C-EF9F-4A83-AB4E-C496DBF42A17}"/>
                    </a:ext>
                  </a:extLst>
                </p:cNvPr>
                <p:cNvSpPr/>
                <p:nvPr/>
              </p:nvSpPr>
              <p:spPr bwMode="auto">
                <a:xfrm>
                  <a:off x="7747872" y="6319125"/>
                  <a:ext cx="45719" cy="6447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14" name="フリーフォーム: 図形 1013">
                  <a:extLst>
                    <a:ext uri="{FF2B5EF4-FFF2-40B4-BE49-F238E27FC236}">
                      <a16:creationId xmlns:a16="http://schemas.microsoft.com/office/drawing/2014/main" id="{8BEC3C58-7503-43F2-8884-FC33014164B3}"/>
                    </a:ext>
                  </a:extLst>
                </p:cNvPr>
                <p:cNvSpPr/>
                <p:nvPr/>
              </p:nvSpPr>
              <p:spPr bwMode="auto">
                <a:xfrm>
                  <a:off x="7709904" y="6285354"/>
                  <a:ext cx="85592" cy="63454"/>
                </a:xfrm>
                <a:custGeom>
                  <a:avLst/>
                  <a:gdLst>
                    <a:gd name="connsiteX0" fmla="*/ 38601 w 71570"/>
                    <a:gd name="connsiteY0" fmla="*/ 0 h 53059"/>
                    <a:gd name="connsiteX1" fmla="*/ 66384 w 71570"/>
                    <a:gd name="connsiteY1" fmla="*/ 16228 h 53059"/>
                    <a:gd name="connsiteX2" fmla="*/ 71570 w 71570"/>
                    <a:gd name="connsiteY2" fmla="*/ 33882 h 53059"/>
                    <a:gd name="connsiteX3" fmla="*/ 0 w 71570"/>
                    <a:gd name="connsiteY3" fmla="*/ 53059 h 53059"/>
                    <a:gd name="connsiteX4" fmla="*/ 10818 w 71570"/>
                    <a:gd name="connsiteY4" fmla="*/ 16228 h 53059"/>
                    <a:gd name="connsiteX5" fmla="*/ 38601 w 71570"/>
                    <a:gd name="connsiteY5" fmla="*/ 0 h 53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70" h="53059">
                      <a:moveTo>
                        <a:pt x="38601" y="0"/>
                      </a:moveTo>
                      <a:cubicBezTo>
                        <a:pt x="49451" y="0"/>
                        <a:pt x="59274" y="6202"/>
                        <a:pt x="66384" y="16228"/>
                      </a:cubicBezTo>
                      <a:lnTo>
                        <a:pt x="71570" y="33882"/>
                      </a:lnTo>
                      <a:lnTo>
                        <a:pt x="0" y="53059"/>
                      </a:lnTo>
                      <a:lnTo>
                        <a:pt x="10818" y="16228"/>
                      </a:lnTo>
                      <a:cubicBezTo>
                        <a:pt x="17929" y="6202"/>
                        <a:pt x="27751" y="0"/>
                        <a:pt x="3860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楕円 1014">
                  <a:extLst>
                    <a:ext uri="{FF2B5EF4-FFF2-40B4-BE49-F238E27FC236}">
                      <a16:creationId xmlns:a16="http://schemas.microsoft.com/office/drawing/2014/main" id="{E4EDDE8D-810C-4302-9647-42C30EE98D97}"/>
                    </a:ext>
                  </a:extLst>
                </p:cNvPr>
                <p:cNvSpPr/>
                <p:nvPr/>
              </p:nvSpPr>
              <p:spPr bwMode="auto">
                <a:xfrm flipH="1">
                  <a:off x="7820141" y="6290550"/>
                  <a:ext cx="78581" cy="11081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16" name="楕円 1015">
                  <a:extLst>
                    <a:ext uri="{FF2B5EF4-FFF2-40B4-BE49-F238E27FC236}">
                      <a16:creationId xmlns:a16="http://schemas.microsoft.com/office/drawing/2014/main" id="{0898A380-23A4-4022-BD8E-FE3EA8481FB1}"/>
                    </a:ext>
                  </a:extLst>
                </p:cNvPr>
                <p:cNvSpPr/>
                <p:nvPr/>
              </p:nvSpPr>
              <p:spPr bwMode="auto">
                <a:xfrm flipH="1">
                  <a:off x="7847310" y="6319125"/>
                  <a:ext cx="45719" cy="6447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17" name="フリーフォーム: 図形 1016">
                  <a:extLst>
                    <a:ext uri="{FF2B5EF4-FFF2-40B4-BE49-F238E27FC236}">
                      <a16:creationId xmlns:a16="http://schemas.microsoft.com/office/drawing/2014/main" id="{10A5DE44-EC19-4A0C-BF5E-730F0A7794EA}"/>
                    </a:ext>
                  </a:extLst>
                </p:cNvPr>
                <p:cNvSpPr/>
                <p:nvPr/>
              </p:nvSpPr>
              <p:spPr bwMode="auto">
                <a:xfrm flipH="1">
                  <a:off x="7820141" y="6285354"/>
                  <a:ext cx="85592" cy="63454"/>
                </a:xfrm>
                <a:custGeom>
                  <a:avLst/>
                  <a:gdLst>
                    <a:gd name="connsiteX0" fmla="*/ 38601 w 71570"/>
                    <a:gd name="connsiteY0" fmla="*/ 0 h 53059"/>
                    <a:gd name="connsiteX1" fmla="*/ 66384 w 71570"/>
                    <a:gd name="connsiteY1" fmla="*/ 16228 h 53059"/>
                    <a:gd name="connsiteX2" fmla="*/ 71570 w 71570"/>
                    <a:gd name="connsiteY2" fmla="*/ 33882 h 53059"/>
                    <a:gd name="connsiteX3" fmla="*/ 0 w 71570"/>
                    <a:gd name="connsiteY3" fmla="*/ 53059 h 53059"/>
                    <a:gd name="connsiteX4" fmla="*/ 10818 w 71570"/>
                    <a:gd name="connsiteY4" fmla="*/ 16228 h 53059"/>
                    <a:gd name="connsiteX5" fmla="*/ 38601 w 71570"/>
                    <a:gd name="connsiteY5" fmla="*/ 0 h 53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70" h="53059">
                      <a:moveTo>
                        <a:pt x="38601" y="0"/>
                      </a:moveTo>
                      <a:cubicBezTo>
                        <a:pt x="49451" y="0"/>
                        <a:pt x="59274" y="6202"/>
                        <a:pt x="66384" y="16228"/>
                      </a:cubicBezTo>
                      <a:lnTo>
                        <a:pt x="71570" y="33882"/>
                      </a:lnTo>
                      <a:lnTo>
                        <a:pt x="0" y="53059"/>
                      </a:lnTo>
                      <a:lnTo>
                        <a:pt x="10818" y="16228"/>
                      </a:lnTo>
                      <a:cubicBezTo>
                        <a:pt x="17929" y="6202"/>
                        <a:pt x="27751" y="0"/>
                        <a:pt x="3860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二等辺三角形 16">
                  <a:extLst>
                    <a:ext uri="{FF2B5EF4-FFF2-40B4-BE49-F238E27FC236}">
                      <a16:creationId xmlns:a16="http://schemas.microsoft.com/office/drawing/2014/main" id="{AE441B58-9603-460F-83C0-D999095FF68E}"/>
                    </a:ext>
                  </a:extLst>
                </p:cNvPr>
                <p:cNvSpPr/>
                <p:nvPr/>
              </p:nvSpPr>
              <p:spPr bwMode="auto">
                <a:xfrm>
                  <a:off x="7789800" y="6426861"/>
                  <a:ext cx="76911" cy="50112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C26D1E43-83F2-4509-B36F-5CAD16202C5B}"/>
                  </a:ext>
                </a:extLst>
              </p:cNvPr>
              <p:cNvSpPr/>
              <p:nvPr/>
            </p:nvSpPr>
            <p:spPr bwMode="auto">
              <a:xfrm>
                <a:off x="7544972" y="5853734"/>
                <a:ext cx="403061" cy="193310"/>
              </a:xfrm>
              <a:custGeom>
                <a:avLst/>
                <a:gdLst>
                  <a:gd name="connsiteX0" fmla="*/ 233502 w 467005"/>
                  <a:gd name="connsiteY0" fmla="*/ 0 h 223978"/>
                  <a:gd name="connsiteX1" fmla="*/ 450875 w 467005"/>
                  <a:gd name="connsiteY1" fmla="*/ 144084 h 223978"/>
                  <a:gd name="connsiteX2" fmla="*/ 467005 w 467005"/>
                  <a:gd name="connsiteY2" fmla="*/ 223978 h 223978"/>
                  <a:gd name="connsiteX3" fmla="*/ 233502 w 467005"/>
                  <a:gd name="connsiteY3" fmla="*/ 219864 h 223978"/>
                  <a:gd name="connsiteX4" fmla="*/ 0 w 467005"/>
                  <a:gd name="connsiteY4" fmla="*/ 223978 h 223978"/>
                  <a:gd name="connsiteX5" fmla="*/ 16129 w 467005"/>
                  <a:gd name="connsiteY5" fmla="*/ 144084 h 223978"/>
                  <a:gd name="connsiteX6" fmla="*/ 233502 w 467005"/>
                  <a:gd name="connsiteY6" fmla="*/ 0 h 223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7005" h="223978">
                    <a:moveTo>
                      <a:pt x="233502" y="0"/>
                    </a:moveTo>
                    <a:cubicBezTo>
                      <a:pt x="331221" y="0"/>
                      <a:pt x="415062" y="59412"/>
                      <a:pt x="450875" y="144084"/>
                    </a:cubicBezTo>
                    <a:lnTo>
                      <a:pt x="467005" y="223978"/>
                    </a:lnTo>
                    <a:lnTo>
                      <a:pt x="233502" y="219864"/>
                    </a:lnTo>
                    <a:lnTo>
                      <a:pt x="0" y="223978"/>
                    </a:lnTo>
                    <a:lnTo>
                      <a:pt x="16129" y="144084"/>
                    </a:lnTo>
                    <a:cubicBezTo>
                      <a:pt x="51943" y="59412"/>
                      <a:pt x="135784" y="0"/>
                      <a:pt x="233502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3785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pptxe26_あおり運転のイラスト</dc:title>
  <dc:subject>pptxe26_あおり運転のイラスト</dc:subject>
  <dc:creator>でじけろお</dc:creator>
  <cp:revision>1</cp:revision>
  <dcterms:created xsi:type="dcterms:W3CDTF">2018-05-20T00:31:01Z</dcterms:created>
  <dcterms:modified xsi:type="dcterms:W3CDTF">2020-06-30T04:48:32Z</dcterms:modified>
  <cp:version>1</cp:version>
</cp:coreProperties>
</file>